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85" r:id="rId4"/>
    <p:sldId id="286" r:id="rId5"/>
    <p:sldId id="304" r:id="rId6"/>
    <p:sldId id="261" r:id="rId7"/>
    <p:sldId id="273" r:id="rId8"/>
    <p:sldId id="290" r:id="rId9"/>
    <p:sldId id="305" r:id="rId10"/>
    <p:sldId id="307" r:id="rId11"/>
    <p:sldId id="266" r:id="rId12"/>
    <p:sldId id="271" r:id="rId13"/>
    <p:sldId id="306" r:id="rId14"/>
    <p:sldId id="308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28B"/>
    <a:srgbClr val="382F52"/>
    <a:srgbClr val="130B30"/>
    <a:srgbClr val="AC665F"/>
    <a:srgbClr val="854C67"/>
    <a:srgbClr val="543B5B"/>
    <a:srgbClr val="B24059"/>
    <a:srgbClr val="9C98AA"/>
    <a:srgbClr val="221A42"/>
    <a:srgbClr val="670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0" autoAdjust="0"/>
    <p:restoredTop sz="94660"/>
  </p:normalViewPr>
  <p:slideViewPr>
    <p:cSldViewPr showGuides="1">
      <p:cViewPr varScale="1">
        <p:scale>
          <a:sx n="95" d="100"/>
          <a:sy n="95" d="100"/>
        </p:scale>
        <p:origin x="1328" y="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DA3C7-EAF8-4F84-8C98-E9E03C690D3C}" type="datetimeFigureOut">
              <a:rPr lang="ko-KR" altLang="en-US" smtClean="0"/>
              <a:t>2021-07-08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EDF2-45A7-4566-9AE6-3D17D984E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30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gradFill flip="none" rotWithShape="1">
          <a:gsLst>
            <a:gs pos="36000">
              <a:srgbClr val="221A42"/>
            </a:gs>
            <a:gs pos="100000">
              <a:srgbClr val="854C67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타원 12"/>
          <p:cNvSpPr/>
          <p:nvPr userDrawn="1"/>
        </p:nvSpPr>
        <p:spPr>
          <a:xfrm flipV="1">
            <a:off x="3354011" y="1130891"/>
            <a:ext cx="65861" cy="65861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 flipV="1">
            <a:off x="8466579" y="1844824"/>
            <a:ext cx="36000" cy="36000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7800000" scaled="0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 userDrawn="1"/>
        </p:nvSpPr>
        <p:spPr>
          <a:xfrm flipV="1">
            <a:off x="6954411" y="4371251"/>
            <a:ext cx="65861" cy="65861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 userDrawn="1"/>
        </p:nvSpPr>
        <p:spPr>
          <a:xfrm flipV="1">
            <a:off x="3347864" y="5517232"/>
            <a:ext cx="65861" cy="65861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 userDrawn="1"/>
        </p:nvSpPr>
        <p:spPr>
          <a:xfrm flipV="1">
            <a:off x="539552" y="4299243"/>
            <a:ext cx="36000" cy="36000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 flipV="1">
            <a:off x="2626023" y="3184923"/>
            <a:ext cx="3905250" cy="2196702"/>
          </a:xfrm>
          <a:custGeom>
            <a:avLst/>
            <a:gdLst>
              <a:gd name="connsiteX0" fmla="*/ 0 w 3905250"/>
              <a:gd name="connsiteY0" fmla="*/ 1952625 h 3905250"/>
              <a:gd name="connsiteX1" fmla="*/ 1952625 w 3905250"/>
              <a:gd name="connsiteY1" fmla="*/ 0 h 3905250"/>
              <a:gd name="connsiteX2" fmla="*/ 3905250 w 3905250"/>
              <a:gd name="connsiteY2" fmla="*/ 1952625 h 3905250"/>
              <a:gd name="connsiteX3" fmla="*/ 1952625 w 3905250"/>
              <a:gd name="connsiteY3" fmla="*/ 3905250 h 3905250"/>
              <a:gd name="connsiteX4" fmla="*/ 0 w 3905250"/>
              <a:gd name="connsiteY4" fmla="*/ 1952625 h 3905250"/>
              <a:gd name="connsiteX0" fmla="*/ 0 w 3905250"/>
              <a:gd name="connsiteY0" fmla="*/ 1952625 h 2196702"/>
              <a:gd name="connsiteX1" fmla="*/ 1952625 w 3905250"/>
              <a:gd name="connsiteY1" fmla="*/ 0 h 2196702"/>
              <a:gd name="connsiteX2" fmla="*/ 3905250 w 3905250"/>
              <a:gd name="connsiteY2" fmla="*/ 1952625 h 2196702"/>
              <a:gd name="connsiteX3" fmla="*/ 0 w 3905250"/>
              <a:gd name="connsiteY3" fmla="*/ 1952625 h 219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0" h="2196702">
                <a:moveTo>
                  <a:pt x="0" y="1952625"/>
                </a:moveTo>
                <a:cubicBezTo>
                  <a:pt x="0" y="874220"/>
                  <a:pt x="874220" y="0"/>
                  <a:pt x="1952625" y="0"/>
                </a:cubicBezTo>
                <a:cubicBezTo>
                  <a:pt x="3031030" y="0"/>
                  <a:pt x="3905250" y="874220"/>
                  <a:pt x="3905250" y="1952625"/>
                </a:cubicBezTo>
                <a:cubicBezTo>
                  <a:pt x="3579813" y="2278062"/>
                  <a:pt x="325437" y="2278062"/>
                  <a:pt x="0" y="1952625"/>
                </a:cubicBezTo>
                <a:close/>
              </a:path>
            </a:pathLst>
          </a:custGeom>
          <a:gradFill>
            <a:gsLst>
              <a:gs pos="0">
                <a:srgbClr val="FCE28B">
                  <a:lumMod val="100000"/>
                </a:srgbClr>
              </a:gs>
              <a:gs pos="76000">
                <a:srgbClr val="AC665F">
                  <a:alpha val="0"/>
                </a:srgbClr>
              </a:gs>
            </a:gsLst>
            <a:lin ang="5400000" scaled="0"/>
          </a:gra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5" name="원호 4"/>
          <p:cNvSpPr/>
          <p:nvPr userDrawn="1"/>
        </p:nvSpPr>
        <p:spPr>
          <a:xfrm flipV="1">
            <a:off x="2619375" y="1476375"/>
            <a:ext cx="3905250" cy="3905250"/>
          </a:xfrm>
          <a:prstGeom prst="arc">
            <a:avLst>
              <a:gd name="adj1" fmla="val 11526468"/>
              <a:gd name="adj2" fmla="val 20843581"/>
            </a:avLst>
          </a:prstGeom>
          <a:noFill/>
          <a:ln w="1587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7816" y="3007625"/>
            <a:ext cx="5261664" cy="842750"/>
          </a:xfrm>
          <a:noFill/>
        </p:spPr>
        <p:txBody>
          <a:bodyPr anchor="ctr">
            <a:normAutofit/>
          </a:bodyPr>
          <a:lstStyle>
            <a:lvl1pPr algn="dist">
              <a:lnSpc>
                <a:spcPct val="100000"/>
              </a:lnSpc>
              <a:defRPr sz="3600" b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altLang="ko-KR" dirty="0"/>
              <a:t>ADSTORE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4679" y="2616236"/>
            <a:ext cx="2783842" cy="369714"/>
          </a:xfrm>
        </p:spPr>
        <p:txBody>
          <a:bodyPr>
            <a:noAutofit/>
          </a:bodyPr>
          <a:lstStyle>
            <a:lvl1pPr marL="0" indent="0" algn="dist">
              <a:lnSpc>
                <a:spcPct val="100000"/>
              </a:lnSpc>
              <a:buNone/>
              <a:defRPr sz="1400" b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FREE TEMPLATE</a:t>
            </a:r>
            <a:endParaRPr 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3894820"/>
            <a:ext cx="2743200" cy="313592"/>
          </a:xfrm>
        </p:spPr>
        <p:txBody>
          <a:bodyPr>
            <a:normAutofit/>
          </a:bodyPr>
          <a:lstStyle>
            <a:lvl1pPr marL="0" indent="0" algn="dist">
              <a:buNone/>
              <a:defRPr sz="1200" b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altLang="ko-KR" dirty="0"/>
              <a:t>RELEASED</a:t>
            </a:r>
          </a:p>
        </p:txBody>
      </p:sp>
      <p:sp>
        <p:nvSpPr>
          <p:cNvPr id="21" name="내용 개체 틀 20"/>
          <p:cNvSpPr>
            <a:spLocks noGrp="1"/>
          </p:cNvSpPr>
          <p:nvPr>
            <p:ph sz="quarter" idx="11" hasCustomPrompt="1"/>
          </p:nvPr>
        </p:nvSpPr>
        <p:spPr>
          <a:xfrm>
            <a:off x="3389909" y="6337968"/>
            <a:ext cx="2367954" cy="28733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lIns="216000" tIns="0" rIns="216000" bIns="0" rtlCol="0" anchor="ctr">
            <a:normAutofit/>
          </a:bodyPr>
          <a:lstStyle>
            <a:lvl1pPr algn="dist">
              <a:defRPr lang="ko-KR" altLang="en-US" sz="1000" b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marL="0" lvl="0" indent="0" algn="dist">
              <a:buNone/>
            </a:pPr>
            <a:r>
              <a:rPr lang="en-US" altLang="ko-KR" dirty="0"/>
              <a:t>ADSTORE.TISTORY.COM</a:t>
            </a:r>
            <a:endParaRPr lang="ko-KR" altLang="en-US" dirty="0"/>
          </a:p>
        </p:txBody>
      </p:sp>
      <p:grpSp>
        <p:nvGrpSpPr>
          <p:cNvPr id="24" name="그룹 23"/>
          <p:cNvGrpSpPr/>
          <p:nvPr userDrawn="1"/>
        </p:nvGrpSpPr>
        <p:grpSpPr>
          <a:xfrm>
            <a:off x="4469111" y="6279419"/>
            <a:ext cx="205778" cy="410016"/>
            <a:chOff x="3350134" y="6333240"/>
            <a:chExt cx="2341660" cy="295800"/>
          </a:xfrm>
        </p:grpSpPr>
        <p:cxnSp>
          <p:nvCxnSpPr>
            <p:cNvPr id="23" name="직선 연결선 22"/>
            <p:cNvCxnSpPr/>
            <p:nvPr userDrawn="1"/>
          </p:nvCxnSpPr>
          <p:spPr>
            <a:xfrm>
              <a:off x="3350134" y="6333240"/>
              <a:ext cx="2341660" cy="0"/>
            </a:xfrm>
            <a:prstGeom prst="line">
              <a:avLst/>
            </a:prstGeom>
            <a:ln w="12700" cap="rnd" cmpd="sng">
              <a:solidFill>
                <a:schemeClr val="bg1">
                  <a:alpha val="62000"/>
                </a:schemeClr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 userDrawn="1"/>
          </p:nvCxnSpPr>
          <p:spPr>
            <a:xfrm>
              <a:off x="3350134" y="6629040"/>
              <a:ext cx="2341660" cy="0"/>
            </a:xfrm>
            <a:prstGeom prst="line">
              <a:avLst/>
            </a:prstGeom>
            <a:ln w="12700" cap="rnd" cmpd="sng">
              <a:solidFill>
                <a:schemeClr val="bg1">
                  <a:alpha val="62000"/>
                </a:schemeClr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원호 30"/>
          <p:cNvSpPr/>
          <p:nvPr userDrawn="1"/>
        </p:nvSpPr>
        <p:spPr>
          <a:xfrm flipV="1">
            <a:off x="2619375" y="1476375"/>
            <a:ext cx="3905250" cy="3905250"/>
          </a:xfrm>
          <a:prstGeom prst="arc">
            <a:avLst>
              <a:gd name="adj1" fmla="val 3839032"/>
              <a:gd name="adj2" fmla="val 10053991"/>
            </a:avLst>
          </a:prstGeom>
          <a:noFill/>
          <a:ln w="1587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 w="sm" len="sm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원호 34"/>
          <p:cNvSpPr/>
          <p:nvPr userDrawn="1"/>
        </p:nvSpPr>
        <p:spPr>
          <a:xfrm flipV="1">
            <a:off x="2619375" y="1476375"/>
            <a:ext cx="3905250" cy="3905250"/>
          </a:xfrm>
          <a:prstGeom prst="arc">
            <a:avLst>
              <a:gd name="adj1" fmla="val 1307809"/>
              <a:gd name="adj2" fmla="val 3434644"/>
            </a:avLst>
          </a:prstGeom>
          <a:noFill/>
          <a:ln w="1587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529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gradFill flip="none" rotWithShape="1">
          <a:gsLst>
            <a:gs pos="100000">
              <a:srgbClr val="854C67"/>
            </a:gs>
            <a:gs pos="34000">
              <a:srgbClr val="221A4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모서리가 둥근 직사각형 91"/>
          <p:cNvSpPr/>
          <p:nvPr userDrawn="1"/>
        </p:nvSpPr>
        <p:spPr>
          <a:xfrm>
            <a:off x="3273301" y="190335"/>
            <a:ext cx="2592666" cy="5771117"/>
          </a:xfrm>
          <a:prstGeom prst="roundRect">
            <a:avLst>
              <a:gd name="adj" fmla="val 2016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rgbClr val="FCE28B">
                  <a:alpha val="82000"/>
                  <a:lumMod val="20000"/>
                  <a:lumOff val="8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530476" y="2762250"/>
            <a:ext cx="2078316" cy="2880222"/>
          </a:xfrm>
        </p:spPr>
        <p:txBody>
          <a:bodyPr anchor="ctr">
            <a:normAutofit/>
          </a:bodyPr>
          <a:lstStyle>
            <a:lvl1pPr marL="0" indent="0" algn="ctr" defTabSz="914400" rtl="0" eaLnBrk="1" latinLnBrk="1" hangingPunct="1">
              <a:buNone/>
              <a:defRPr lang="ko-KR" altLang="en-US" sz="1400" kern="1200" dirty="0" smtClean="0">
                <a:solidFill>
                  <a:srgbClr val="221A4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273301" y="6362702"/>
            <a:ext cx="2592666" cy="365125"/>
          </a:xfrm>
        </p:spPr>
        <p:txBody>
          <a:bodyPr/>
          <a:lstStyle>
            <a:lvl1pPr marL="0" algn="dist" defTabSz="914400" rtl="0" eaLnBrk="1" latinLnBrk="1" hangingPunct="1">
              <a:defRPr lang="en-US" altLang="ko-KR" sz="9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ADSTORE.TISTORY.COM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6167" y="910710"/>
            <a:ext cx="1846370" cy="37451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lang="en-US" altLang="en-US" sz="1200" b="0" kern="1200" spc="-300" dirty="0">
                <a:ln w="15875">
                  <a:noFill/>
                </a:ln>
                <a:gradFill flip="none" rotWithShape="1">
                  <a:gsLst>
                    <a:gs pos="31000">
                      <a:srgbClr val="221A42"/>
                    </a:gs>
                    <a:gs pos="100000">
                      <a:srgbClr val="854C6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STARLIGHT</a:t>
            </a:r>
            <a:endParaRPr lang="en-US" dirty="0"/>
          </a:p>
        </p:txBody>
      </p:sp>
      <p:sp>
        <p:nvSpPr>
          <p:cNvPr id="38" name="타원 37"/>
          <p:cNvSpPr/>
          <p:nvPr userDrawn="1"/>
        </p:nvSpPr>
        <p:spPr>
          <a:xfrm flipV="1">
            <a:off x="6932107" y="388507"/>
            <a:ext cx="16157" cy="16157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7800000" scaled="0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 userDrawn="1"/>
        </p:nvSpPr>
        <p:spPr>
          <a:xfrm flipV="1">
            <a:off x="1043608" y="588139"/>
            <a:ext cx="16157" cy="16157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 userDrawn="1"/>
        </p:nvSpPr>
        <p:spPr>
          <a:xfrm flipV="1">
            <a:off x="7566778" y="865590"/>
            <a:ext cx="29558" cy="29558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 flipV="1">
            <a:off x="6021609" y="571890"/>
            <a:ext cx="16157" cy="16157"/>
          </a:xfrm>
          <a:prstGeom prst="ellipse">
            <a:avLst/>
          </a:prstGeom>
          <a:gradFill>
            <a:gsLst>
              <a:gs pos="100000">
                <a:srgbClr val="382F52"/>
              </a:gs>
              <a:gs pos="0">
                <a:srgbClr val="854C67"/>
              </a:gs>
            </a:gsLst>
            <a:lin ang="7800000" scaled="0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 userDrawn="1"/>
        </p:nvSpPr>
        <p:spPr>
          <a:xfrm flipV="1">
            <a:off x="3915863" y="332656"/>
            <a:ext cx="16157" cy="16157"/>
          </a:xfrm>
          <a:prstGeom prst="ellipse">
            <a:avLst/>
          </a:prstGeom>
          <a:gradFill>
            <a:gsLst>
              <a:gs pos="100000">
                <a:srgbClr val="382F52"/>
              </a:gs>
              <a:gs pos="0">
                <a:srgbClr val="854C67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 userDrawn="1"/>
        </p:nvSpPr>
        <p:spPr>
          <a:xfrm flipV="1">
            <a:off x="1749924" y="1100179"/>
            <a:ext cx="29558" cy="29558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 userDrawn="1"/>
        </p:nvSpPr>
        <p:spPr>
          <a:xfrm flipV="1">
            <a:off x="1059784" y="6272880"/>
            <a:ext cx="56882" cy="56882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그룹 67"/>
          <p:cNvGrpSpPr/>
          <p:nvPr userDrawn="1"/>
        </p:nvGrpSpPr>
        <p:grpSpPr>
          <a:xfrm rot="9000000">
            <a:off x="6547841" y="2681770"/>
            <a:ext cx="2192025" cy="3211299"/>
            <a:chOff x="1112615" y="3130979"/>
            <a:chExt cx="1462261" cy="2142202"/>
          </a:xfrm>
        </p:grpSpPr>
        <p:sp>
          <p:nvSpPr>
            <p:cNvPr id="69" name="타원 68"/>
            <p:cNvSpPr/>
            <p:nvPr userDrawn="1"/>
          </p:nvSpPr>
          <p:spPr>
            <a:xfrm flipV="1">
              <a:off x="2513001" y="3345923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/>
            <p:cNvSpPr/>
            <p:nvPr userDrawn="1"/>
          </p:nvSpPr>
          <p:spPr>
            <a:xfrm flipV="1">
              <a:off x="1577008" y="31309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/>
            <p:cNvSpPr/>
            <p:nvPr userDrawn="1"/>
          </p:nvSpPr>
          <p:spPr>
            <a:xfrm flipV="1">
              <a:off x="2254465" y="374776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/>
            <p:cNvSpPr/>
            <p:nvPr userDrawn="1"/>
          </p:nvSpPr>
          <p:spPr>
            <a:xfrm flipV="1">
              <a:off x="2558719" y="5118474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 userDrawn="1"/>
          </p:nvSpPr>
          <p:spPr>
            <a:xfrm flipV="1">
              <a:off x="1112615" y="5243623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타원 42"/>
          <p:cNvSpPr/>
          <p:nvPr userDrawn="1"/>
        </p:nvSpPr>
        <p:spPr>
          <a:xfrm flipV="1">
            <a:off x="3955814" y="1655033"/>
            <a:ext cx="18815" cy="18815"/>
          </a:xfrm>
          <a:prstGeom prst="ellipse">
            <a:avLst/>
          </a:prstGeom>
          <a:gradFill>
            <a:gsLst>
              <a:gs pos="100000">
                <a:srgbClr val="382F52"/>
              </a:gs>
              <a:gs pos="0">
                <a:srgbClr val="854C67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원호 51"/>
          <p:cNvSpPr/>
          <p:nvPr userDrawn="1"/>
        </p:nvSpPr>
        <p:spPr>
          <a:xfrm flipV="1">
            <a:off x="3850627" y="380444"/>
            <a:ext cx="1442006" cy="1442006"/>
          </a:xfrm>
          <a:prstGeom prst="arc">
            <a:avLst>
              <a:gd name="adj1" fmla="val 11526468"/>
              <a:gd name="adj2" fmla="val 20843581"/>
            </a:avLst>
          </a:prstGeom>
          <a:noFill/>
          <a:ln w="9525" cap="rnd">
            <a:gradFill>
              <a:gsLst>
                <a:gs pos="0">
                  <a:srgbClr val="382F52"/>
                </a:gs>
                <a:gs pos="100000">
                  <a:srgbClr val="854C67"/>
                </a:gs>
              </a:gsLst>
              <a:lin ang="5400000" scaled="1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원호 52"/>
          <p:cNvSpPr/>
          <p:nvPr userDrawn="1"/>
        </p:nvSpPr>
        <p:spPr>
          <a:xfrm flipV="1">
            <a:off x="3850627" y="380444"/>
            <a:ext cx="1442006" cy="1442006"/>
          </a:xfrm>
          <a:prstGeom prst="arc">
            <a:avLst>
              <a:gd name="adj1" fmla="val 3839032"/>
              <a:gd name="adj2" fmla="val 10053991"/>
            </a:avLst>
          </a:prstGeom>
          <a:noFill/>
          <a:ln w="9525" cap="rnd">
            <a:gradFill>
              <a:gsLst>
                <a:gs pos="0">
                  <a:srgbClr val="382F52"/>
                </a:gs>
                <a:gs pos="100000">
                  <a:srgbClr val="854C67"/>
                </a:gs>
              </a:gsLst>
              <a:lin ang="5400000" scaled="1"/>
            </a:gradFill>
            <a:prstDash val="solid"/>
            <a:headEnd type="diamond" w="sm" len="sm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원호 53"/>
          <p:cNvSpPr/>
          <p:nvPr userDrawn="1"/>
        </p:nvSpPr>
        <p:spPr>
          <a:xfrm flipV="1">
            <a:off x="3850627" y="380444"/>
            <a:ext cx="1442006" cy="1442006"/>
          </a:xfrm>
          <a:prstGeom prst="arc">
            <a:avLst>
              <a:gd name="adj1" fmla="val 1307809"/>
              <a:gd name="adj2" fmla="val 3434644"/>
            </a:avLst>
          </a:prstGeom>
          <a:noFill/>
          <a:ln w="9525" cap="rnd">
            <a:gradFill>
              <a:gsLst>
                <a:gs pos="0">
                  <a:srgbClr val="382F52"/>
                </a:gs>
                <a:gs pos="100000">
                  <a:srgbClr val="854C67"/>
                </a:gs>
              </a:gsLst>
              <a:lin ang="5400000" scaled="1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원호 76"/>
          <p:cNvSpPr/>
          <p:nvPr userDrawn="1"/>
        </p:nvSpPr>
        <p:spPr>
          <a:xfrm flipV="1">
            <a:off x="3994148" y="523965"/>
            <a:ext cx="1154964" cy="1154962"/>
          </a:xfrm>
          <a:prstGeom prst="arc">
            <a:avLst>
              <a:gd name="adj1" fmla="val 5252956"/>
              <a:gd name="adj2" fmla="val 8808537"/>
            </a:avLst>
          </a:prstGeom>
          <a:noFill/>
          <a:ln w="9525" cap="rnd">
            <a:gradFill>
              <a:gsLst>
                <a:gs pos="0">
                  <a:srgbClr val="382F52"/>
                </a:gs>
                <a:gs pos="100000">
                  <a:srgbClr val="854C67"/>
                </a:gs>
              </a:gsLst>
              <a:lin ang="5400000" scaled="1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2" name="그룹 81"/>
          <p:cNvGrpSpPr/>
          <p:nvPr userDrawn="1"/>
        </p:nvGrpSpPr>
        <p:grpSpPr>
          <a:xfrm>
            <a:off x="4469111" y="2559178"/>
            <a:ext cx="205778" cy="3602900"/>
            <a:chOff x="3350134" y="5992301"/>
            <a:chExt cx="2341660" cy="2808750"/>
          </a:xfrm>
        </p:grpSpPr>
        <p:cxnSp>
          <p:nvCxnSpPr>
            <p:cNvPr id="83" name="직선 연결선 82"/>
            <p:cNvCxnSpPr/>
            <p:nvPr userDrawn="1"/>
          </p:nvCxnSpPr>
          <p:spPr>
            <a:xfrm>
              <a:off x="3350134" y="5992301"/>
              <a:ext cx="2341660" cy="0"/>
            </a:xfrm>
            <a:prstGeom prst="line">
              <a:avLst/>
            </a:prstGeom>
            <a:ln w="12700" cap="rnd" cmpd="sng">
              <a:solidFill>
                <a:srgbClr val="854C67"/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 userDrawn="1"/>
          </p:nvCxnSpPr>
          <p:spPr>
            <a:xfrm>
              <a:off x="3350134" y="8801051"/>
              <a:ext cx="2341660" cy="0"/>
            </a:xfrm>
            <a:prstGeom prst="line">
              <a:avLst/>
            </a:prstGeom>
            <a:ln w="12700" cap="rnd" cmpd="sng">
              <a:solidFill>
                <a:schemeClr val="bg1">
                  <a:alpha val="62000"/>
                </a:schemeClr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텍스트 개체 틀 8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530476" y="1931282"/>
            <a:ext cx="2078316" cy="474662"/>
          </a:xfr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ko-KR" altLang="en-US" sz="1400" b="0" spc="-300" dirty="0">
                <a:ln w="15875">
                  <a:noFill/>
                </a:ln>
                <a:gradFill flip="none" rotWithShape="1">
                  <a:gsLst>
                    <a:gs pos="31000">
                      <a:srgbClr val="221A42"/>
                    </a:gs>
                    <a:gs pos="100000">
                      <a:srgbClr val="543B5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87" name="타원 86"/>
          <p:cNvSpPr/>
          <p:nvPr userDrawn="1"/>
        </p:nvSpPr>
        <p:spPr>
          <a:xfrm flipV="1">
            <a:off x="1202750" y="2436014"/>
            <a:ext cx="56882" cy="56882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1" name="그룹 90"/>
          <p:cNvGrpSpPr/>
          <p:nvPr userDrawn="1"/>
        </p:nvGrpSpPr>
        <p:grpSpPr>
          <a:xfrm>
            <a:off x="539552" y="4893383"/>
            <a:ext cx="1582819" cy="506641"/>
            <a:chOff x="6165917" y="540907"/>
            <a:chExt cx="1582819" cy="506641"/>
          </a:xfrm>
        </p:grpSpPr>
        <p:sp>
          <p:nvSpPr>
            <p:cNvPr id="88" name="타원 87"/>
            <p:cNvSpPr/>
            <p:nvPr userDrawn="1"/>
          </p:nvSpPr>
          <p:spPr>
            <a:xfrm flipV="1">
              <a:off x="7084507" y="540907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 userDrawn="1"/>
          </p:nvSpPr>
          <p:spPr>
            <a:xfrm flipV="1">
              <a:off x="7719178" y="10179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 userDrawn="1"/>
          </p:nvSpPr>
          <p:spPr>
            <a:xfrm flipV="1">
              <a:off x="6165917" y="7242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5" name="그룹 94"/>
          <p:cNvGrpSpPr/>
          <p:nvPr userDrawn="1"/>
        </p:nvGrpSpPr>
        <p:grpSpPr>
          <a:xfrm rot="9000000">
            <a:off x="3663917" y="533841"/>
            <a:ext cx="2314087" cy="1440555"/>
            <a:chOff x="1112615" y="4589898"/>
            <a:chExt cx="1543684" cy="960966"/>
          </a:xfrm>
        </p:grpSpPr>
        <p:sp>
          <p:nvSpPr>
            <p:cNvPr id="96" name="타원 95"/>
            <p:cNvSpPr/>
            <p:nvPr userDrawn="1"/>
          </p:nvSpPr>
          <p:spPr>
            <a:xfrm flipV="1">
              <a:off x="2640142" y="5534707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382F52"/>
                </a:gs>
                <a:gs pos="0">
                  <a:srgbClr val="854C67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98" name="타원 97"/>
            <p:cNvSpPr/>
            <p:nvPr userDrawn="1"/>
          </p:nvSpPr>
          <p:spPr>
            <a:xfrm flipV="1">
              <a:off x="1795443" y="4589898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382F52"/>
                </a:gs>
                <a:gs pos="0">
                  <a:srgbClr val="854C67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0" name="타원 99"/>
            <p:cNvSpPr/>
            <p:nvPr userDrawn="1"/>
          </p:nvSpPr>
          <p:spPr>
            <a:xfrm flipV="1">
              <a:off x="1112615" y="5243623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382F52"/>
                </a:gs>
                <a:gs pos="0">
                  <a:srgbClr val="854C67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138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528734" y="2878158"/>
            <a:ext cx="2078316" cy="3034488"/>
          </a:xfrm>
        </p:spPr>
        <p:txBody>
          <a:bodyPr anchor="ctr">
            <a:normAutofit/>
          </a:bodyPr>
          <a:lstStyle>
            <a:lvl1pPr marL="0" indent="0" algn="ctr" defTabSz="914400" rtl="0" eaLnBrk="1" latinLnBrk="1" hangingPunct="1">
              <a:buNone/>
              <a:defRPr lang="ko-KR" altLang="en-US" sz="1400" b="0" kern="120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528734" y="6362702"/>
            <a:ext cx="2078316" cy="365125"/>
          </a:xfrm>
        </p:spPr>
        <p:txBody>
          <a:bodyPr/>
          <a:lstStyle>
            <a:lvl1pPr marL="0" algn="dist" defTabSz="914400" rtl="0" eaLnBrk="1" latinLnBrk="1" hangingPunct="1">
              <a:defRPr lang="en-US" altLang="ko-KR" sz="9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ADSTORE.TISTORY.COM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9910" y="910710"/>
            <a:ext cx="2122700" cy="3745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altLang="en-US" sz="16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lt"/>
                <a:ea typeface="+mn-ea"/>
                <a:cs typeface="+mj-cs"/>
              </a:defRPr>
            </a:lvl1pPr>
          </a:lstStyle>
          <a:p>
            <a:pPr marL="0" lvl="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STARLIGHT</a:t>
            </a:r>
            <a:endParaRPr lang="en-US" dirty="0"/>
          </a:p>
        </p:txBody>
      </p:sp>
      <p:sp>
        <p:nvSpPr>
          <p:cNvPr id="38" name="타원 37"/>
          <p:cNvSpPr/>
          <p:nvPr userDrawn="1"/>
        </p:nvSpPr>
        <p:spPr>
          <a:xfrm flipV="1">
            <a:off x="6932107" y="388507"/>
            <a:ext cx="16157" cy="16157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7800000" scaled="0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 userDrawn="1"/>
        </p:nvSpPr>
        <p:spPr>
          <a:xfrm flipV="1">
            <a:off x="3907771" y="332656"/>
            <a:ext cx="16157" cy="16157"/>
          </a:xfrm>
          <a:prstGeom prst="ellipse">
            <a:avLst/>
          </a:prstGeom>
          <a:gradFill>
            <a:gsLst>
              <a:gs pos="100000">
                <a:srgbClr val="382F52"/>
              </a:gs>
              <a:gs pos="0">
                <a:srgbClr val="854C67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 flipV="1">
            <a:off x="3947722" y="1655033"/>
            <a:ext cx="18815" cy="18815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52" name="원호 51"/>
          <p:cNvSpPr/>
          <p:nvPr userDrawn="1"/>
        </p:nvSpPr>
        <p:spPr>
          <a:xfrm flipV="1">
            <a:off x="3848885" y="380444"/>
            <a:ext cx="1442006" cy="1442006"/>
          </a:xfrm>
          <a:prstGeom prst="arc">
            <a:avLst>
              <a:gd name="adj1" fmla="val 11526468"/>
              <a:gd name="adj2" fmla="val 20843581"/>
            </a:avLst>
          </a:prstGeom>
          <a:noFill/>
          <a:ln w="952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 w="sm" len="sm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53" name="원호 52"/>
          <p:cNvSpPr/>
          <p:nvPr userDrawn="1"/>
        </p:nvSpPr>
        <p:spPr>
          <a:xfrm flipV="1">
            <a:off x="3848885" y="380444"/>
            <a:ext cx="1442006" cy="1442006"/>
          </a:xfrm>
          <a:prstGeom prst="arc">
            <a:avLst>
              <a:gd name="adj1" fmla="val 3839032"/>
              <a:gd name="adj2" fmla="val 10053991"/>
            </a:avLst>
          </a:prstGeom>
          <a:noFill/>
          <a:ln w="952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 w="sm" len="sm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54" name="원호 53"/>
          <p:cNvSpPr/>
          <p:nvPr userDrawn="1"/>
        </p:nvSpPr>
        <p:spPr>
          <a:xfrm flipV="1">
            <a:off x="3848885" y="380444"/>
            <a:ext cx="1442006" cy="1442006"/>
          </a:xfrm>
          <a:prstGeom prst="arc">
            <a:avLst>
              <a:gd name="adj1" fmla="val 1307809"/>
              <a:gd name="adj2" fmla="val 3434644"/>
            </a:avLst>
          </a:prstGeom>
          <a:noFill/>
          <a:ln w="952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 w="sm" len="sm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77" name="원호 76"/>
          <p:cNvSpPr/>
          <p:nvPr userDrawn="1"/>
        </p:nvSpPr>
        <p:spPr>
          <a:xfrm flipV="1">
            <a:off x="3992406" y="523965"/>
            <a:ext cx="1154964" cy="1154962"/>
          </a:xfrm>
          <a:prstGeom prst="arc">
            <a:avLst>
              <a:gd name="adj1" fmla="val 5252956"/>
              <a:gd name="adj2" fmla="val 8808537"/>
            </a:avLst>
          </a:prstGeom>
          <a:noFill/>
          <a:ln w="952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 w="sm" len="sm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82" name="그룹 81"/>
          <p:cNvGrpSpPr/>
          <p:nvPr userDrawn="1"/>
        </p:nvGrpSpPr>
        <p:grpSpPr>
          <a:xfrm>
            <a:off x="4469111" y="2636912"/>
            <a:ext cx="205778" cy="3525166"/>
            <a:chOff x="3350134" y="6052901"/>
            <a:chExt cx="2341660" cy="2748150"/>
          </a:xfrm>
        </p:grpSpPr>
        <p:cxnSp>
          <p:nvCxnSpPr>
            <p:cNvPr id="83" name="직선 연결선 82"/>
            <p:cNvCxnSpPr/>
            <p:nvPr userDrawn="1"/>
          </p:nvCxnSpPr>
          <p:spPr>
            <a:xfrm>
              <a:off x="3350134" y="6052901"/>
              <a:ext cx="2341660" cy="0"/>
            </a:xfrm>
            <a:prstGeom prst="line">
              <a:avLst/>
            </a:prstGeom>
            <a:ln w="12700" cap="rnd" cmpd="sng">
              <a:solidFill>
                <a:schemeClr val="bg1">
                  <a:alpha val="62000"/>
                </a:schemeClr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 userDrawn="1"/>
          </p:nvCxnSpPr>
          <p:spPr>
            <a:xfrm>
              <a:off x="3350134" y="8801051"/>
              <a:ext cx="2341660" cy="0"/>
            </a:xfrm>
            <a:prstGeom prst="line">
              <a:avLst/>
            </a:prstGeom>
            <a:ln w="12700" cap="rnd" cmpd="sng">
              <a:solidFill>
                <a:schemeClr val="bg1">
                  <a:alpha val="62000"/>
                </a:schemeClr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텍스트 개체 틀 8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532842" y="1934040"/>
            <a:ext cx="2078316" cy="47466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ko-KR" altLang="en-US" sz="1400" b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</a:lstStyle>
          <a:p>
            <a:pPr marL="0" lvl="0" indent="0" algn="dist">
              <a:lnSpc>
                <a:spcPct val="100000"/>
              </a:lnSpc>
              <a:buNone/>
            </a:pPr>
            <a:r>
              <a:rPr lang="en-US" altLang="ko-KR" dirty="0"/>
              <a:t>INDEX</a:t>
            </a:r>
            <a:endParaRPr lang="ko-KR" altLang="en-US" dirty="0"/>
          </a:p>
        </p:txBody>
      </p:sp>
      <p:grpSp>
        <p:nvGrpSpPr>
          <p:cNvPr id="4" name="그룹 3"/>
          <p:cNvGrpSpPr/>
          <p:nvPr userDrawn="1"/>
        </p:nvGrpSpPr>
        <p:grpSpPr>
          <a:xfrm>
            <a:off x="539552" y="533841"/>
            <a:ext cx="8200314" cy="5795921"/>
            <a:chOff x="539552" y="533841"/>
            <a:chExt cx="8200314" cy="5795921"/>
          </a:xfrm>
        </p:grpSpPr>
        <p:sp>
          <p:nvSpPr>
            <p:cNvPr id="40" name="타원 39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45" name="타원 44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타원 65"/>
            <p:cNvSpPr/>
            <p:nvPr userDrawn="1"/>
          </p:nvSpPr>
          <p:spPr>
            <a:xfrm flipV="1">
              <a:off x="1059784" y="627288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8" name="그룹 67"/>
            <p:cNvGrpSpPr/>
            <p:nvPr userDrawn="1"/>
          </p:nvGrpSpPr>
          <p:grpSpPr>
            <a:xfrm rot="9000000">
              <a:off x="6547841" y="2681770"/>
              <a:ext cx="2192025" cy="3211299"/>
              <a:chOff x="1112615" y="3130979"/>
              <a:chExt cx="1462261" cy="2142202"/>
            </a:xfrm>
          </p:grpSpPr>
          <p:sp>
            <p:nvSpPr>
              <p:cNvPr id="69" name="타원 68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 userDrawn="1"/>
            </p:nvSpPr>
            <p:spPr>
              <a:xfrm flipV="1">
                <a:off x="1577008" y="3130979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타원 70"/>
              <p:cNvSpPr/>
              <p:nvPr userDrawn="1"/>
            </p:nvSpPr>
            <p:spPr>
              <a:xfrm flipV="1">
                <a:off x="2254465" y="3747760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타원 73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7" name="타원 86"/>
            <p:cNvSpPr/>
            <p:nvPr userDrawn="1"/>
          </p:nvSpPr>
          <p:spPr>
            <a:xfrm flipV="1">
              <a:off x="1202750" y="24360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1" name="그룹 90"/>
            <p:cNvGrpSpPr/>
            <p:nvPr userDrawn="1"/>
          </p:nvGrpSpPr>
          <p:grpSpPr>
            <a:xfrm>
              <a:off x="539552" y="4893383"/>
              <a:ext cx="1582819" cy="506641"/>
              <a:chOff x="6165917" y="540907"/>
              <a:chExt cx="1582819" cy="506641"/>
            </a:xfrm>
          </p:grpSpPr>
          <p:sp>
            <p:nvSpPr>
              <p:cNvPr id="88" name="타원 87"/>
              <p:cNvSpPr/>
              <p:nvPr userDrawn="1"/>
            </p:nvSpPr>
            <p:spPr>
              <a:xfrm flipV="1">
                <a:off x="7084507" y="54090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타원 88"/>
              <p:cNvSpPr/>
              <p:nvPr userDrawn="1"/>
            </p:nvSpPr>
            <p:spPr>
              <a:xfrm flipV="1">
                <a:off x="7719178" y="1017990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/>
              <p:cNvSpPr/>
              <p:nvPr userDrawn="1"/>
            </p:nvSpPr>
            <p:spPr>
              <a:xfrm flipV="1">
                <a:off x="6165917" y="724290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5" name="그룹 94"/>
            <p:cNvGrpSpPr/>
            <p:nvPr userDrawn="1"/>
          </p:nvGrpSpPr>
          <p:grpSpPr>
            <a:xfrm rot="9000000">
              <a:off x="3663917" y="533841"/>
              <a:ext cx="2314087" cy="1440555"/>
              <a:chOff x="1112615" y="4589898"/>
              <a:chExt cx="1543684" cy="960966"/>
            </a:xfrm>
          </p:grpSpPr>
          <p:sp>
            <p:nvSpPr>
              <p:cNvPr id="96" name="타원 95"/>
              <p:cNvSpPr/>
              <p:nvPr userDrawn="1"/>
            </p:nvSpPr>
            <p:spPr>
              <a:xfrm flipV="1">
                <a:off x="2640142" y="553470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98" name="타원 97"/>
              <p:cNvSpPr/>
              <p:nvPr userDrawn="1"/>
            </p:nvSpPr>
            <p:spPr>
              <a:xfrm flipV="1">
                <a:off x="1795443" y="4589898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00" name="타원 99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cxnSp>
        <p:nvCxnSpPr>
          <p:cNvPr id="78" name="직선 연결선 77"/>
          <p:cNvCxnSpPr/>
          <p:nvPr userDrawn="1"/>
        </p:nvCxnSpPr>
        <p:spPr>
          <a:xfrm flipH="1" flipV="1">
            <a:off x="2337162" y="4607411"/>
            <a:ext cx="628472" cy="375105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3545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gradFill>
          <a:gsLst>
            <a:gs pos="100000">
              <a:srgbClr val="854C67"/>
            </a:gs>
            <a:gs pos="34000">
              <a:srgbClr val="221A4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500418" y="598165"/>
            <a:ext cx="8200314" cy="5359228"/>
            <a:chOff x="539552" y="533841"/>
            <a:chExt cx="8200314" cy="5359228"/>
          </a:xfrm>
        </p:grpSpPr>
        <p:sp>
          <p:nvSpPr>
            <p:cNvPr id="7" name="타원 6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 flipV="1">
              <a:off x="866718" y="502086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 userDrawn="1"/>
          </p:nvGrpSpPr>
          <p:grpSpPr>
            <a:xfrm rot="9000000">
              <a:off x="6547841" y="2681770"/>
              <a:ext cx="2192025" cy="3211299"/>
              <a:chOff x="1112615" y="3130979"/>
              <a:chExt cx="1462261" cy="2142202"/>
            </a:xfrm>
          </p:grpSpPr>
          <p:sp>
            <p:nvSpPr>
              <p:cNvPr id="22" name="타원 21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flipV="1">
                <a:off x="1577008" y="3130979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 flipV="1">
                <a:off x="2254465" y="3747760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flipV="1">
              <a:off x="1202750" y="24360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 userDrawn="1"/>
          </p:nvGrpSpPr>
          <p:grpSpPr>
            <a:xfrm>
              <a:off x="539552" y="4893383"/>
              <a:ext cx="1582819" cy="506641"/>
              <a:chOff x="6165917" y="540907"/>
              <a:chExt cx="1582819" cy="506641"/>
            </a:xfrm>
          </p:grpSpPr>
          <p:sp>
            <p:nvSpPr>
              <p:cNvPr id="19" name="타원 18"/>
              <p:cNvSpPr/>
              <p:nvPr userDrawn="1"/>
            </p:nvSpPr>
            <p:spPr>
              <a:xfrm flipV="1">
                <a:off x="7084507" y="54090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flipV="1">
                <a:off x="7719178" y="1017990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flipV="1">
                <a:off x="6165917" y="724290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 userDrawn="1"/>
          </p:nvGrpSpPr>
          <p:grpSpPr>
            <a:xfrm rot="9000000">
              <a:off x="3663917" y="533841"/>
              <a:ext cx="2314087" cy="1440555"/>
              <a:chOff x="1112615" y="4589898"/>
              <a:chExt cx="1543684" cy="960966"/>
            </a:xfrm>
          </p:grpSpPr>
          <p:sp>
            <p:nvSpPr>
              <p:cNvPr id="16" name="타원 15"/>
              <p:cNvSpPr/>
              <p:nvPr userDrawn="1"/>
            </p:nvSpPr>
            <p:spPr>
              <a:xfrm flipV="1">
                <a:off x="2640142" y="553470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flipV="1">
                <a:off x="1795443" y="4589898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cxnSp>
        <p:nvCxnSpPr>
          <p:cNvPr id="27" name="직선 연결선 26"/>
          <p:cNvCxnSpPr/>
          <p:nvPr userDrawn="1"/>
        </p:nvCxnSpPr>
        <p:spPr>
          <a:xfrm flipH="1" flipV="1">
            <a:off x="2037342" y="1785548"/>
            <a:ext cx="1166506" cy="635340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268585" y="2323064"/>
            <a:ext cx="2227090" cy="2211872"/>
          </a:xfrm>
          <a:noFill/>
          <a:ln w="50800" cap="flat">
            <a:solidFill>
              <a:schemeClr val="bg1"/>
            </a:solidFill>
            <a:miter lim="800000"/>
          </a:ln>
        </p:spPr>
        <p:txBody>
          <a:bodyPr vert="horz" lIns="180000" tIns="144000" rIns="180000" bIns="144000" rtlCol="0" anchor="ctr">
            <a:noAutofit/>
          </a:bodyPr>
          <a:lstStyle>
            <a:lvl1pPr>
              <a:lnSpc>
                <a:spcPct val="200000"/>
              </a:lnSpc>
              <a:defRPr lang="ko-KR" altLang="en-US" sz="2400" b="1" baseline="0">
                <a:ln w="15875"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lt"/>
                <a:ea typeface="+mn-ea"/>
              </a:defRPr>
            </a:lvl1pPr>
          </a:lstStyle>
          <a:p>
            <a:pPr lvl="0" algn="dist">
              <a:lnSpc>
                <a:spcPct val="100000"/>
              </a:lnSpc>
            </a:pPr>
            <a:r>
              <a:rPr lang="en-US" altLang="ko-KR" dirty="0"/>
              <a:t>FEEL</a:t>
            </a:r>
            <a:br>
              <a:rPr lang="en-US" altLang="ko-KR" dirty="0"/>
            </a:br>
            <a:r>
              <a:rPr lang="en-US" altLang="ko-KR" dirty="0"/>
              <a:t> </a:t>
            </a:r>
            <a:br>
              <a:rPr lang="en-US" altLang="ko-KR" dirty="0"/>
            </a:br>
            <a:r>
              <a:rPr lang="en-US" altLang="ko-KR" dirty="0"/>
              <a:t>THE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LIGHT</a:t>
            </a:r>
            <a:endParaRPr lang="ko-KR" altLang="en-US" dirty="0"/>
          </a:p>
        </p:txBody>
      </p:sp>
      <p:cxnSp>
        <p:nvCxnSpPr>
          <p:cNvPr id="28" name="직선 연결선 27"/>
          <p:cNvCxnSpPr/>
          <p:nvPr userDrawn="1"/>
        </p:nvCxnSpPr>
        <p:spPr>
          <a:xfrm flipH="1" flipV="1">
            <a:off x="7989575" y="3514335"/>
            <a:ext cx="525775" cy="358366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텍스트 개체 틀 77"/>
          <p:cNvSpPr>
            <a:spLocks noGrp="1"/>
          </p:cNvSpPr>
          <p:nvPr>
            <p:ph type="body" sz="quarter" idx="13" hasCustomPrompt="1"/>
          </p:nvPr>
        </p:nvSpPr>
        <p:spPr>
          <a:xfrm>
            <a:off x="5269358" y="2286855"/>
            <a:ext cx="3271837" cy="229467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ko-KR" sz="3600" b="0" kern="1200" baseline="0" noProof="0" dirty="0" smtClean="0">
                <a:ln w="158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j-cs"/>
              </a:defRPr>
            </a:lvl1pPr>
          </a:lstStyle>
          <a:p>
            <a:pPr algn="dist">
              <a:lnSpc>
                <a:spcPct val="150000"/>
              </a:lnSpc>
            </a:pPr>
            <a:r>
              <a:rPr lang="en-US" altLang="ko-KR" sz="1000" dirty="0"/>
              <a:t>I Still Remember when things were Broken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But put together , the cracks were closing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Hurry up, hurry up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There's no more waiting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We're still worth saving</a:t>
            </a:r>
          </a:p>
        </p:txBody>
      </p:sp>
      <p:cxnSp>
        <p:nvCxnSpPr>
          <p:cNvPr id="80" name="직선 연결선 79"/>
          <p:cNvCxnSpPr/>
          <p:nvPr userDrawn="1"/>
        </p:nvCxnSpPr>
        <p:spPr>
          <a:xfrm flipH="1">
            <a:off x="4498293" y="3212976"/>
            <a:ext cx="147414" cy="432048"/>
          </a:xfrm>
          <a:prstGeom prst="line">
            <a:avLst/>
          </a:prstGeom>
          <a:ln w="19050" cap="rnd" cmpd="sng">
            <a:solidFill>
              <a:schemeClr val="bg1">
                <a:alpha val="62000"/>
              </a:schemeClr>
            </a:solidFill>
            <a:round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500418" y="598165"/>
            <a:ext cx="8200314" cy="5359228"/>
            <a:chOff x="539552" y="533841"/>
            <a:chExt cx="8200314" cy="5359228"/>
          </a:xfrm>
        </p:grpSpPr>
        <p:sp>
          <p:nvSpPr>
            <p:cNvPr id="7" name="타원 6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 flipV="1">
              <a:off x="866718" y="502086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 userDrawn="1"/>
          </p:nvGrpSpPr>
          <p:grpSpPr>
            <a:xfrm rot="9000000">
              <a:off x="6547841" y="2681770"/>
              <a:ext cx="2192025" cy="3211299"/>
              <a:chOff x="1112615" y="3130979"/>
              <a:chExt cx="1462261" cy="2142202"/>
            </a:xfrm>
          </p:grpSpPr>
          <p:sp>
            <p:nvSpPr>
              <p:cNvPr id="22" name="타원 21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flipV="1">
                <a:off x="1577008" y="3130979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 flipV="1">
                <a:off x="2254465" y="3747760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flipV="1">
              <a:off x="1202750" y="24360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 userDrawn="1"/>
          </p:nvGrpSpPr>
          <p:grpSpPr>
            <a:xfrm>
              <a:off x="539552" y="4893383"/>
              <a:ext cx="1582819" cy="506641"/>
              <a:chOff x="6165917" y="540907"/>
              <a:chExt cx="1582819" cy="506641"/>
            </a:xfrm>
          </p:grpSpPr>
          <p:sp>
            <p:nvSpPr>
              <p:cNvPr id="19" name="타원 18"/>
              <p:cNvSpPr/>
              <p:nvPr userDrawn="1"/>
            </p:nvSpPr>
            <p:spPr>
              <a:xfrm flipV="1">
                <a:off x="7084507" y="54090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flipV="1">
                <a:off x="7719178" y="1017990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flipV="1">
                <a:off x="6165917" y="724290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 userDrawn="1"/>
          </p:nvGrpSpPr>
          <p:grpSpPr>
            <a:xfrm rot="9000000">
              <a:off x="3663917" y="533841"/>
              <a:ext cx="2314087" cy="1440555"/>
              <a:chOff x="1112615" y="4589898"/>
              <a:chExt cx="1543684" cy="960966"/>
            </a:xfrm>
          </p:grpSpPr>
          <p:sp>
            <p:nvSpPr>
              <p:cNvPr id="16" name="타원 15"/>
              <p:cNvSpPr/>
              <p:nvPr userDrawn="1"/>
            </p:nvSpPr>
            <p:spPr>
              <a:xfrm flipV="1">
                <a:off x="2640142" y="553470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flipV="1">
                <a:off x="1795443" y="4589898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cxnSp>
        <p:nvCxnSpPr>
          <p:cNvPr id="27" name="직선 연결선 26"/>
          <p:cNvCxnSpPr/>
          <p:nvPr userDrawn="1"/>
        </p:nvCxnSpPr>
        <p:spPr>
          <a:xfrm flipH="1" flipV="1">
            <a:off x="2037342" y="1785548"/>
            <a:ext cx="1166506" cy="635340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268585" y="2323064"/>
            <a:ext cx="2227090" cy="2211872"/>
          </a:xfrm>
          <a:noFill/>
          <a:ln w="50800" cap="flat">
            <a:solidFill>
              <a:schemeClr val="bg1"/>
            </a:solidFill>
            <a:miter lim="800000"/>
          </a:ln>
        </p:spPr>
        <p:txBody>
          <a:bodyPr vert="horz" lIns="180000" tIns="144000" rIns="180000" bIns="144000" rtlCol="0" anchor="ctr">
            <a:noAutofit/>
          </a:bodyPr>
          <a:lstStyle>
            <a:lvl1pPr>
              <a:lnSpc>
                <a:spcPct val="200000"/>
              </a:lnSpc>
              <a:defRPr lang="ko-KR" altLang="en-US" sz="2400" b="1" baseline="0">
                <a:ln w="15875"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lt"/>
                <a:ea typeface="+mn-ea"/>
              </a:defRPr>
            </a:lvl1pPr>
          </a:lstStyle>
          <a:p>
            <a:pPr lvl="0" algn="dist">
              <a:lnSpc>
                <a:spcPct val="100000"/>
              </a:lnSpc>
            </a:pPr>
            <a:r>
              <a:rPr lang="en-US" altLang="ko-KR" dirty="0"/>
              <a:t>FEEL</a:t>
            </a:r>
            <a:br>
              <a:rPr lang="en-US" altLang="ko-KR" dirty="0"/>
            </a:br>
            <a:r>
              <a:rPr lang="en-US" altLang="ko-KR" dirty="0"/>
              <a:t> </a:t>
            </a:r>
            <a:br>
              <a:rPr lang="en-US" altLang="ko-KR" dirty="0"/>
            </a:br>
            <a:r>
              <a:rPr lang="en-US" altLang="ko-KR" dirty="0"/>
              <a:t>THE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LIGHT</a:t>
            </a:r>
            <a:endParaRPr lang="ko-KR" altLang="en-US" dirty="0"/>
          </a:p>
        </p:txBody>
      </p:sp>
      <p:cxnSp>
        <p:nvCxnSpPr>
          <p:cNvPr id="28" name="직선 연결선 27"/>
          <p:cNvCxnSpPr/>
          <p:nvPr userDrawn="1"/>
        </p:nvCxnSpPr>
        <p:spPr>
          <a:xfrm flipH="1" flipV="1">
            <a:off x="7989575" y="3514335"/>
            <a:ext cx="525775" cy="358366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텍스트 개체 틀 77"/>
          <p:cNvSpPr>
            <a:spLocks noGrp="1"/>
          </p:cNvSpPr>
          <p:nvPr>
            <p:ph type="body" sz="quarter" idx="13" hasCustomPrompt="1"/>
          </p:nvPr>
        </p:nvSpPr>
        <p:spPr>
          <a:xfrm>
            <a:off x="5269358" y="2286855"/>
            <a:ext cx="3271837" cy="229467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ko-KR" sz="3600" b="0" kern="1200" baseline="0" noProof="0" dirty="0" smtClean="0">
                <a:ln w="158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j-cs"/>
              </a:defRPr>
            </a:lvl1pPr>
          </a:lstStyle>
          <a:p>
            <a:pPr algn="dist">
              <a:lnSpc>
                <a:spcPct val="150000"/>
              </a:lnSpc>
            </a:pPr>
            <a:r>
              <a:rPr lang="en-US" altLang="ko-KR" sz="1000" dirty="0"/>
              <a:t>I Still Remember when things were Broken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But put together , the cracks were closing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Hurry up, hurry up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There's no more waiting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We're still worth saving</a:t>
            </a:r>
          </a:p>
        </p:txBody>
      </p:sp>
      <p:cxnSp>
        <p:nvCxnSpPr>
          <p:cNvPr id="80" name="직선 연결선 79"/>
          <p:cNvCxnSpPr/>
          <p:nvPr userDrawn="1"/>
        </p:nvCxnSpPr>
        <p:spPr>
          <a:xfrm flipH="1">
            <a:off x="4498293" y="3212976"/>
            <a:ext cx="147414" cy="432048"/>
          </a:xfrm>
          <a:prstGeom prst="line">
            <a:avLst/>
          </a:prstGeom>
          <a:ln w="19050" cap="rnd" cmpd="sng">
            <a:solidFill>
              <a:schemeClr val="bg1">
                <a:alpha val="62000"/>
              </a:schemeClr>
            </a:solidFill>
            <a:round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398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타원 9"/>
          <p:cNvSpPr/>
          <p:nvPr userDrawn="1"/>
        </p:nvSpPr>
        <p:spPr>
          <a:xfrm flipV="1">
            <a:off x="920960" y="-158299"/>
            <a:ext cx="7300548" cy="4106563"/>
          </a:xfrm>
          <a:custGeom>
            <a:avLst/>
            <a:gdLst>
              <a:gd name="connsiteX0" fmla="*/ 0 w 3905250"/>
              <a:gd name="connsiteY0" fmla="*/ 1952625 h 3905250"/>
              <a:gd name="connsiteX1" fmla="*/ 1952625 w 3905250"/>
              <a:gd name="connsiteY1" fmla="*/ 0 h 3905250"/>
              <a:gd name="connsiteX2" fmla="*/ 3905250 w 3905250"/>
              <a:gd name="connsiteY2" fmla="*/ 1952625 h 3905250"/>
              <a:gd name="connsiteX3" fmla="*/ 1952625 w 3905250"/>
              <a:gd name="connsiteY3" fmla="*/ 3905250 h 3905250"/>
              <a:gd name="connsiteX4" fmla="*/ 0 w 3905250"/>
              <a:gd name="connsiteY4" fmla="*/ 1952625 h 3905250"/>
              <a:gd name="connsiteX0" fmla="*/ 0 w 3905250"/>
              <a:gd name="connsiteY0" fmla="*/ 1952625 h 2196702"/>
              <a:gd name="connsiteX1" fmla="*/ 1952625 w 3905250"/>
              <a:gd name="connsiteY1" fmla="*/ 0 h 2196702"/>
              <a:gd name="connsiteX2" fmla="*/ 3905250 w 3905250"/>
              <a:gd name="connsiteY2" fmla="*/ 1952625 h 2196702"/>
              <a:gd name="connsiteX3" fmla="*/ 0 w 3905250"/>
              <a:gd name="connsiteY3" fmla="*/ 1952625 h 219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0" h="2196702">
                <a:moveTo>
                  <a:pt x="0" y="1952625"/>
                </a:moveTo>
                <a:cubicBezTo>
                  <a:pt x="0" y="874220"/>
                  <a:pt x="874220" y="0"/>
                  <a:pt x="1952625" y="0"/>
                </a:cubicBezTo>
                <a:cubicBezTo>
                  <a:pt x="3031030" y="0"/>
                  <a:pt x="3905250" y="874220"/>
                  <a:pt x="3905250" y="1952625"/>
                </a:cubicBezTo>
                <a:cubicBezTo>
                  <a:pt x="3579813" y="2278062"/>
                  <a:pt x="325437" y="2278062"/>
                  <a:pt x="0" y="1952625"/>
                </a:cubicBezTo>
                <a:close/>
              </a:path>
            </a:pathLst>
          </a:custGeom>
          <a:gradFill>
            <a:gsLst>
              <a:gs pos="0">
                <a:srgbClr val="FCE28B">
                  <a:lumMod val="100000"/>
                  <a:alpha val="39000"/>
                </a:srgbClr>
              </a:gs>
              <a:gs pos="72000">
                <a:srgbClr val="AC665F">
                  <a:alpha val="0"/>
                </a:srgbClr>
              </a:gs>
            </a:gsLst>
            <a:lin ang="8400000" scaled="0"/>
          </a:gra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083063" y="114124"/>
            <a:ext cx="2977872" cy="578572"/>
          </a:xfrm>
          <a:noFill/>
        </p:spPr>
        <p:txBody>
          <a:bodyPr>
            <a:normAutofit/>
          </a:bodyPr>
          <a:lstStyle>
            <a:lvl1pPr algn="dist">
              <a:lnSpc>
                <a:spcPct val="100000"/>
              </a:lnSpc>
              <a:defRPr lang="ko-KR" altLang="en-US" sz="11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lvl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/>
              <a:t>FEELTHELIGHT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115616" y="6572165"/>
            <a:ext cx="2509769" cy="200830"/>
          </a:xfrm>
        </p:spPr>
        <p:txBody>
          <a:bodyPr/>
          <a:lstStyle>
            <a:lvl1pPr algn="dist">
              <a:defRPr lang="ko-KR" altLang="en-US" sz="900" b="0" kern="120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/>
              <a:t>ADSTORE.TISTORY.COM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618814" y="6572165"/>
            <a:ext cx="488328" cy="200830"/>
          </a:xfr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lang="en-US" altLang="ko-KR" sz="1000" b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</a:lstStyle>
          <a:p>
            <a:fld id="{951DDEDC-57D4-4B77-A8D2-16C034F2741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395536" y="453908"/>
            <a:ext cx="8956349" cy="5757872"/>
            <a:chOff x="434670" y="571890"/>
            <a:chExt cx="8956349" cy="5757872"/>
          </a:xfrm>
        </p:grpSpPr>
        <p:sp>
          <p:nvSpPr>
            <p:cNvPr id="7" name="타원 6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 flipV="1">
              <a:off x="1059784" y="627288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 userDrawn="1"/>
          </p:nvGrpSpPr>
          <p:grpSpPr>
            <a:xfrm rot="9000000">
              <a:off x="6666211" y="2714989"/>
              <a:ext cx="2724808" cy="3412157"/>
              <a:chOff x="757205" y="2858441"/>
              <a:chExt cx="1817671" cy="2276190"/>
            </a:xfrm>
          </p:grpSpPr>
          <p:sp>
            <p:nvSpPr>
              <p:cNvPr id="22" name="타원 21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flipV="1">
                <a:off x="1734360" y="2858441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 flipV="1">
                <a:off x="1557347" y="365254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flipV="1">
                <a:off x="757205" y="5038432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flipV="1">
              <a:off x="650694" y="21555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 userDrawn="1"/>
          </p:nvGrpSpPr>
          <p:grpSpPr>
            <a:xfrm>
              <a:off x="434670" y="3739690"/>
              <a:ext cx="592221" cy="1656184"/>
              <a:chOff x="6061035" y="-612786"/>
              <a:chExt cx="592221" cy="1656184"/>
            </a:xfrm>
          </p:grpSpPr>
          <p:sp>
            <p:nvSpPr>
              <p:cNvPr id="19" name="타원 18"/>
              <p:cNvSpPr/>
              <p:nvPr userDrawn="1"/>
            </p:nvSpPr>
            <p:spPr>
              <a:xfrm flipV="1">
                <a:off x="6637099" y="35286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flipV="1">
                <a:off x="6061035" y="-612786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flipV="1">
                <a:off x="6476926" y="1027241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 userDrawn="1"/>
          </p:nvGrpSpPr>
          <p:grpSpPr>
            <a:xfrm rot="9000000">
              <a:off x="4140409" y="605727"/>
              <a:ext cx="1968389" cy="1657237"/>
              <a:chOff x="1112615" y="4312217"/>
              <a:chExt cx="1313075" cy="1105507"/>
            </a:xfrm>
          </p:grpSpPr>
          <p:sp>
            <p:nvSpPr>
              <p:cNvPr id="16" name="타원 15"/>
              <p:cNvSpPr/>
              <p:nvPr userDrawn="1"/>
            </p:nvSpPr>
            <p:spPr>
              <a:xfrm flipV="1">
                <a:off x="2409533" y="540156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flipV="1">
                <a:off x="1152613" y="431221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cxnSp>
        <p:nvCxnSpPr>
          <p:cNvPr id="28" name="직선 연결선 27"/>
          <p:cNvCxnSpPr/>
          <p:nvPr userDrawn="1"/>
        </p:nvCxnSpPr>
        <p:spPr>
          <a:xfrm flipH="1" flipV="1">
            <a:off x="2102797" y="-169164"/>
            <a:ext cx="1166506" cy="635340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원호 32"/>
          <p:cNvSpPr/>
          <p:nvPr userDrawn="1"/>
        </p:nvSpPr>
        <p:spPr>
          <a:xfrm flipV="1">
            <a:off x="933189" y="-3339752"/>
            <a:ext cx="7288015" cy="7288016"/>
          </a:xfrm>
          <a:prstGeom prst="arc">
            <a:avLst>
              <a:gd name="adj1" fmla="val 11528918"/>
              <a:gd name="adj2" fmla="val 473507"/>
            </a:avLst>
          </a:prstGeom>
          <a:noFill/>
          <a:ln w="6350" cap="rnd">
            <a:gradFill>
              <a:gsLst>
                <a:gs pos="100000">
                  <a:srgbClr val="FCE28B">
                    <a:alpha val="95000"/>
                    <a:lumMod val="88000"/>
                    <a:lumOff val="12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8400000" scaled="0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텍스트 개체 틀 5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34253" y="733623"/>
            <a:ext cx="6885797" cy="191325"/>
          </a:xfrm>
        </p:spPr>
        <p:txBody>
          <a:bodyPr anchor="ctr">
            <a:noAutofit/>
          </a:bodyPr>
          <a:lstStyle>
            <a:lvl1pPr marL="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800" b="0" kern="1200" baseline="0" dirty="0" smtClean="0">
                <a:ln w="15875"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  <a:lvl2pPr marL="4572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2pPr>
            <a:lvl3pPr marL="9144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3pPr>
            <a:lvl4pPr marL="13716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4pPr>
            <a:lvl5pPr marL="18288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5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47" name="내용 개체 틀 46"/>
          <p:cNvSpPr>
            <a:spLocks noGrp="1"/>
          </p:cNvSpPr>
          <p:nvPr>
            <p:ph sz="quarter" idx="13"/>
          </p:nvPr>
        </p:nvSpPr>
        <p:spPr>
          <a:xfrm>
            <a:off x="1123950" y="1052736"/>
            <a:ext cx="6896100" cy="5400600"/>
          </a:xfrm>
          <a:prstGeom prst="roundRect">
            <a:avLst>
              <a:gd name="adj" fmla="val 1676"/>
            </a:avLst>
          </a:prstGeom>
          <a:solidFill>
            <a:schemeClr val="lt1">
              <a:alpha val="12000"/>
            </a:schemeClr>
          </a:solidFill>
          <a:ln>
            <a:solidFill>
              <a:schemeClr val="bg1"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180000"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lang="ko-KR" altLang="en-US" sz="14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algn="ctr"/>
            <a:endParaRPr lang="en-US" altLang="ko-KR" dirty="0"/>
          </a:p>
          <a:p>
            <a:pPr marL="0" lvl="0" algn="ctr"/>
            <a:endParaRPr lang="en-US" altLang="ko-KR" dirty="0"/>
          </a:p>
          <a:p>
            <a:pPr marL="0" lvl="0" algn="ctr"/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lvl="0" algn="ctr"/>
            <a:r>
              <a:rPr lang="ko-KR" altLang="en-US" dirty="0"/>
              <a:t>텍스트를 입력하세요</a:t>
            </a:r>
            <a:endParaRPr lang="en-US" altLang="ko-KR" dirty="0"/>
          </a:p>
        </p:txBody>
      </p:sp>
      <p:cxnSp>
        <p:nvCxnSpPr>
          <p:cNvPr id="68" name="직선 연결선 67"/>
          <p:cNvCxnSpPr/>
          <p:nvPr userDrawn="1"/>
        </p:nvCxnSpPr>
        <p:spPr>
          <a:xfrm>
            <a:off x="1123950" y="1739412"/>
            <a:ext cx="6896100" cy="0"/>
          </a:xfrm>
          <a:prstGeom prst="line">
            <a:avLst/>
          </a:prstGeom>
          <a:ln w="9525" cap="rnd" cmpd="sng">
            <a:solidFill>
              <a:schemeClr val="bg1">
                <a:alpha val="15000"/>
              </a:schemeClr>
            </a:solidFill>
            <a:beve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텍스트 개체 틀 69"/>
          <p:cNvSpPr>
            <a:spLocks noGrp="1"/>
          </p:cNvSpPr>
          <p:nvPr userDrawn="1">
            <p:ph type="body" sz="quarter" idx="15"/>
          </p:nvPr>
        </p:nvSpPr>
        <p:spPr>
          <a:xfrm>
            <a:off x="1109310" y="1188245"/>
            <a:ext cx="6910740" cy="358775"/>
          </a:xfrm>
        </p:spPr>
        <p:txBody>
          <a:bodyPr anchor="ctr">
            <a:noAutofit/>
          </a:bodyPr>
          <a:lstStyle>
            <a:lvl1pPr marL="228600" indent="-228600" algn="l">
              <a:buNone/>
              <a:defRPr lang="ko-KR" altLang="en-US" sz="18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3600000" scaled="0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1000"/>
              </a:spcBef>
            </a:pPr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6249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타원 9"/>
          <p:cNvSpPr/>
          <p:nvPr userDrawn="1"/>
        </p:nvSpPr>
        <p:spPr>
          <a:xfrm flipV="1">
            <a:off x="920960" y="-158299"/>
            <a:ext cx="7300548" cy="4106563"/>
          </a:xfrm>
          <a:custGeom>
            <a:avLst/>
            <a:gdLst>
              <a:gd name="connsiteX0" fmla="*/ 0 w 3905250"/>
              <a:gd name="connsiteY0" fmla="*/ 1952625 h 3905250"/>
              <a:gd name="connsiteX1" fmla="*/ 1952625 w 3905250"/>
              <a:gd name="connsiteY1" fmla="*/ 0 h 3905250"/>
              <a:gd name="connsiteX2" fmla="*/ 3905250 w 3905250"/>
              <a:gd name="connsiteY2" fmla="*/ 1952625 h 3905250"/>
              <a:gd name="connsiteX3" fmla="*/ 1952625 w 3905250"/>
              <a:gd name="connsiteY3" fmla="*/ 3905250 h 3905250"/>
              <a:gd name="connsiteX4" fmla="*/ 0 w 3905250"/>
              <a:gd name="connsiteY4" fmla="*/ 1952625 h 3905250"/>
              <a:gd name="connsiteX0" fmla="*/ 0 w 3905250"/>
              <a:gd name="connsiteY0" fmla="*/ 1952625 h 2196702"/>
              <a:gd name="connsiteX1" fmla="*/ 1952625 w 3905250"/>
              <a:gd name="connsiteY1" fmla="*/ 0 h 2196702"/>
              <a:gd name="connsiteX2" fmla="*/ 3905250 w 3905250"/>
              <a:gd name="connsiteY2" fmla="*/ 1952625 h 2196702"/>
              <a:gd name="connsiteX3" fmla="*/ 0 w 3905250"/>
              <a:gd name="connsiteY3" fmla="*/ 1952625 h 219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0" h="2196702">
                <a:moveTo>
                  <a:pt x="0" y="1952625"/>
                </a:moveTo>
                <a:cubicBezTo>
                  <a:pt x="0" y="874220"/>
                  <a:pt x="874220" y="0"/>
                  <a:pt x="1952625" y="0"/>
                </a:cubicBezTo>
                <a:cubicBezTo>
                  <a:pt x="3031030" y="0"/>
                  <a:pt x="3905250" y="874220"/>
                  <a:pt x="3905250" y="1952625"/>
                </a:cubicBezTo>
                <a:cubicBezTo>
                  <a:pt x="3579813" y="2278062"/>
                  <a:pt x="325437" y="2278062"/>
                  <a:pt x="0" y="1952625"/>
                </a:cubicBezTo>
                <a:close/>
              </a:path>
            </a:pathLst>
          </a:custGeom>
          <a:gradFill>
            <a:gsLst>
              <a:gs pos="0">
                <a:srgbClr val="FCE28B">
                  <a:lumMod val="100000"/>
                  <a:alpha val="39000"/>
                </a:srgbClr>
              </a:gs>
              <a:gs pos="72000">
                <a:srgbClr val="AC665F">
                  <a:alpha val="0"/>
                </a:srgbClr>
              </a:gs>
            </a:gsLst>
            <a:lin ang="8400000" scaled="0"/>
          </a:gra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083063" y="114124"/>
            <a:ext cx="2977872" cy="578572"/>
          </a:xfrm>
          <a:noFill/>
        </p:spPr>
        <p:txBody>
          <a:bodyPr>
            <a:normAutofit/>
          </a:bodyPr>
          <a:lstStyle>
            <a:lvl1pPr algn="dist">
              <a:lnSpc>
                <a:spcPct val="100000"/>
              </a:lnSpc>
              <a:defRPr lang="ko-KR" altLang="en-US" sz="11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lvl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/>
              <a:t>FEELTHELIGHT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070753" y="6572165"/>
            <a:ext cx="2509769" cy="200830"/>
          </a:xfrm>
        </p:spPr>
        <p:txBody>
          <a:bodyPr/>
          <a:lstStyle>
            <a:lvl1pPr algn="dist">
              <a:defRPr lang="ko-KR" altLang="en-US" sz="900" b="0" kern="120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dirty="0"/>
              <a:t>ADSTORE.TISTORY.COM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764864" y="6572165"/>
            <a:ext cx="488328" cy="200830"/>
          </a:xfr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lang="en-US" altLang="ko-KR" sz="1000" b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</a:lstStyle>
          <a:p>
            <a:fld id="{951DDEDC-57D4-4B77-A8D2-16C034F2741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395536" y="453908"/>
            <a:ext cx="8956349" cy="5757872"/>
            <a:chOff x="434670" y="571890"/>
            <a:chExt cx="8956349" cy="5757872"/>
          </a:xfrm>
        </p:grpSpPr>
        <p:sp>
          <p:nvSpPr>
            <p:cNvPr id="7" name="타원 6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 flipV="1">
              <a:off x="1059784" y="627288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 userDrawn="1"/>
          </p:nvGrpSpPr>
          <p:grpSpPr>
            <a:xfrm rot="9000000">
              <a:off x="6666211" y="2714989"/>
              <a:ext cx="2724808" cy="3412157"/>
              <a:chOff x="757205" y="2858441"/>
              <a:chExt cx="1817671" cy="2276190"/>
            </a:xfrm>
          </p:grpSpPr>
          <p:sp>
            <p:nvSpPr>
              <p:cNvPr id="22" name="타원 21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flipV="1">
                <a:off x="1734360" y="2858441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 flipV="1">
                <a:off x="1557347" y="365254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flipV="1">
                <a:off x="757205" y="5038432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flipV="1">
              <a:off x="650694" y="21555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 userDrawn="1"/>
          </p:nvGrpSpPr>
          <p:grpSpPr>
            <a:xfrm>
              <a:off x="434670" y="3739690"/>
              <a:ext cx="592221" cy="1656184"/>
              <a:chOff x="6061035" y="-612786"/>
              <a:chExt cx="592221" cy="1656184"/>
            </a:xfrm>
          </p:grpSpPr>
          <p:sp>
            <p:nvSpPr>
              <p:cNvPr id="19" name="타원 18"/>
              <p:cNvSpPr/>
              <p:nvPr userDrawn="1"/>
            </p:nvSpPr>
            <p:spPr>
              <a:xfrm flipV="1">
                <a:off x="6637099" y="35286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flipV="1">
                <a:off x="6061035" y="-612786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flipV="1">
                <a:off x="6476926" y="1027241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 userDrawn="1"/>
          </p:nvGrpSpPr>
          <p:grpSpPr>
            <a:xfrm rot="9000000">
              <a:off x="4140409" y="605727"/>
              <a:ext cx="1968389" cy="1657237"/>
              <a:chOff x="1112615" y="4312217"/>
              <a:chExt cx="1313075" cy="1105507"/>
            </a:xfrm>
          </p:grpSpPr>
          <p:sp>
            <p:nvSpPr>
              <p:cNvPr id="16" name="타원 15"/>
              <p:cNvSpPr/>
              <p:nvPr userDrawn="1"/>
            </p:nvSpPr>
            <p:spPr>
              <a:xfrm flipV="1">
                <a:off x="2409533" y="540156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flipV="1">
                <a:off x="1152613" y="431221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cxnSp>
        <p:nvCxnSpPr>
          <p:cNvPr id="28" name="직선 연결선 27"/>
          <p:cNvCxnSpPr/>
          <p:nvPr userDrawn="1"/>
        </p:nvCxnSpPr>
        <p:spPr>
          <a:xfrm flipH="1" flipV="1">
            <a:off x="2102797" y="-169164"/>
            <a:ext cx="1166506" cy="635340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원호 32"/>
          <p:cNvSpPr/>
          <p:nvPr userDrawn="1"/>
        </p:nvSpPr>
        <p:spPr>
          <a:xfrm flipV="1">
            <a:off x="933189" y="-3339752"/>
            <a:ext cx="7288015" cy="7288016"/>
          </a:xfrm>
          <a:prstGeom prst="arc">
            <a:avLst>
              <a:gd name="adj1" fmla="val 11528918"/>
              <a:gd name="adj2" fmla="val 473507"/>
            </a:avLst>
          </a:prstGeom>
          <a:noFill/>
          <a:ln w="6350" cap="rnd">
            <a:gradFill>
              <a:gsLst>
                <a:gs pos="100000">
                  <a:srgbClr val="FCE28B">
                    <a:alpha val="95000"/>
                    <a:lumMod val="88000"/>
                    <a:lumOff val="12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8400000" scaled="0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텍스트 개체 틀 5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34253" y="861411"/>
            <a:ext cx="6885797" cy="191325"/>
          </a:xfrm>
        </p:spPr>
        <p:txBody>
          <a:bodyPr anchor="ctr">
            <a:noAutofit/>
          </a:bodyPr>
          <a:lstStyle>
            <a:lvl1pPr marL="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800" b="0" kern="1200" baseline="0" dirty="0" smtClean="0">
                <a:ln w="15875"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  <a:lvl2pPr marL="4572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2pPr>
            <a:lvl3pPr marL="9144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3pPr>
            <a:lvl4pPr marL="13716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4pPr>
            <a:lvl5pPr marL="18288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5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47" name="내용 개체 틀 46"/>
          <p:cNvSpPr>
            <a:spLocks noGrp="1"/>
          </p:cNvSpPr>
          <p:nvPr>
            <p:ph sz="quarter" idx="13"/>
          </p:nvPr>
        </p:nvSpPr>
        <p:spPr>
          <a:xfrm>
            <a:off x="1123950" y="2033404"/>
            <a:ext cx="6896100" cy="4419931"/>
          </a:xfrm>
          <a:prstGeom prst="roundRect">
            <a:avLst>
              <a:gd name="adj" fmla="val 1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180000"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lang="ko-KR" altLang="en-US" sz="14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algn="ctr"/>
            <a:endParaRPr lang="en-US" altLang="ko-KR" dirty="0"/>
          </a:p>
          <a:p>
            <a:pPr marL="0" lvl="0" algn="ctr"/>
            <a:endParaRPr lang="en-US" altLang="ko-KR" dirty="0"/>
          </a:p>
          <a:p>
            <a:pPr marL="0" lvl="0" algn="ctr"/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lvl="0" algn="ctr"/>
            <a:r>
              <a:rPr lang="ko-KR" altLang="en-US" dirty="0"/>
              <a:t>텍스트를 입력하세요</a:t>
            </a:r>
            <a:endParaRPr lang="en-US" altLang="ko-KR" dirty="0"/>
          </a:p>
        </p:txBody>
      </p:sp>
      <p:cxnSp>
        <p:nvCxnSpPr>
          <p:cNvPr id="68" name="직선 연결선 67"/>
          <p:cNvCxnSpPr/>
          <p:nvPr userDrawn="1"/>
        </p:nvCxnSpPr>
        <p:spPr>
          <a:xfrm>
            <a:off x="1123950" y="1841012"/>
            <a:ext cx="6896100" cy="0"/>
          </a:xfrm>
          <a:prstGeom prst="line">
            <a:avLst/>
          </a:prstGeom>
          <a:ln w="9525" cap="rnd" cmpd="sng">
            <a:solidFill>
              <a:schemeClr val="bg1">
                <a:alpha val="62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텍스트 개체 틀 69"/>
          <p:cNvSpPr>
            <a:spLocks noGrp="1"/>
          </p:cNvSpPr>
          <p:nvPr userDrawn="1">
            <p:ph type="body" sz="quarter" idx="15"/>
          </p:nvPr>
        </p:nvSpPr>
        <p:spPr>
          <a:xfrm>
            <a:off x="1109310" y="1289845"/>
            <a:ext cx="6910740" cy="358775"/>
          </a:xfrm>
        </p:spPr>
        <p:txBody>
          <a:bodyPr anchor="ctr">
            <a:noAutofit/>
          </a:bodyPr>
          <a:lstStyle>
            <a:lvl1pPr marL="228600" indent="-228600" algn="l">
              <a:buNone/>
              <a:defRPr lang="ko-KR" altLang="en-US" sz="20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3600000" scaled="0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1000"/>
              </a:spcBef>
            </a:pPr>
            <a:r>
              <a:rPr lang="ko-KR" altLang="en-US" dirty="0"/>
              <a:t>마스터 텍스트 스타일을 편집합니다</a:t>
            </a:r>
          </a:p>
        </p:txBody>
      </p:sp>
      <p:pic>
        <p:nvPicPr>
          <p:cNvPr id="34" name="그림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228646" y="27330"/>
            <a:ext cx="667204" cy="729754"/>
          </a:xfrm>
          <a:prstGeom prst="rect">
            <a:avLst/>
          </a:prstGeom>
        </p:spPr>
      </p:pic>
      <p:cxnSp>
        <p:nvCxnSpPr>
          <p:cNvPr id="35" name="직선 연결선 34"/>
          <p:cNvCxnSpPr/>
          <p:nvPr userDrawn="1"/>
        </p:nvCxnSpPr>
        <p:spPr>
          <a:xfrm>
            <a:off x="3656347" y="6669360"/>
            <a:ext cx="4011997" cy="0"/>
          </a:xfrm>
          <a:prstGeom prst="line">
            <a:avLst/>
          </a:prstGeom>
          <a:ln w="9525" cap="rnd" cmpd="sng">
            <a:solidFill>
              <a:schemeClr val="bg1">
                <a:alpha val="62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5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228646" y="27330"/>
            <a:ext cx="667204" cy="729754"/>
          </a:xfrm>
          <a:prstGeom prst="rect">
            <a:avLst/>
          </a:prstGeom>
        </p:spPr>
      </p:pic>
      <p:sp>
        <p:nvSpPr>
          <p:cNvPr id="45" name="타원 9"/>
          <p:cNvSpPr/>
          <p:nvPr userDrawn="1"/>
        </p:nvSpPr>
        <p:spPr>
          <a:xfrm flipV="1">
            <a:off x="920960" y="-158299"/>
            <a:ext cx="7300548" cy="4106563"/>
          </a:xfrm>
          <a:custGeom>
            <a:avLst/>
            <a:gdLst>
              <a:gd name="connsiteX0" fmla="*/ 0 w 3905250"/>
              <a:gd name="connsiteY0" fmla="*/ 1952625 h 3905250"/>
              <a:gd name="connsiteX1" fmla="*/ 1952625 w 3905250"/>
              <a:gd name="connsiteY1" fmla="*/ 0 h 3905250"/>
              <a:gd name="connsiteX2" fmla="*/ 3905250 w 3905250"/>
              <a:gd name="connsiteY2" fmla="*/ 1952625 h 3905250"/>
              <a:gd name="connsiteX3" fmla="*/ 1952625 w 3905250"/>
              <a:gd name="connsiteY3" fmla="*/ 3905250 h 3905250"/>
              <a:gd name="connsiteX4" fmla="*/ 0 w 3905250"/>
              <a:gd name="connsiteY4" fmla="*/ 1952625 h 3905250"/>
              <a:gd name="connsiteX0" fmla="*/ 0 w 3905250"/>
              <a:gd name="connsiteY0" fmla="*/ 1952625 h 2196702"/>
              <a:gd name="connsiteX1" fmla="*/ 1952625 w 3905250"/>
              <a:gd name="connsiteY1" fmla="*/ 0 h 2196702"/>
              <a:gd name="connsiteX2" fmla="*/ 3905250 w 3905250"/>
              <a:gd name="connsiteY2" fmla="*/ 1952625 h 2196702"/>
              <a:gd name="connsiteX3" fmla="*/ 0 w 3905250"/>
              <a:gd name="connsiteY3" fmla="*/ 1952625 h 219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0" h="2196702">
                <a:moveTo>
                  <a:pt x="0" y="1952625"/>
                </a:moveTo>
                <a:cubicBezTo>
                  <a:pt x="0" y="874220"/>
                  <a:pt x="874220" y="0"/>
                  <a:pt x="1952625" y="0"/>
                </a:cubicBezTo>
                <a:cubicBezTo>
                  <a:pt x="3031030" y="0"/>
                  <a:pt x="3905250" y="874220"/>
                  <a:pt x="3905250" y="1952625"/>
                </a:cubicBezTo>
                <a:cubicBezTo>
                  <a:pt x="3579813" y="2278062"/>
                  <a:pt x="325437" y="2278062"/>
                  <a:pt x="0" y="1952625"/>
                </a:cubicBezTo>
                <a:close/>
              </a:path>
            </a:pathLst>
          </a:custGeom>
          <a:gradFill>
            <a:gsLst>
              <a:gs pos="0">
                <a:srgbClr val="FCE28B">
                  <a:lumMod val="100000"/>
                  <a:alpha val="39000"/>
                </a:srgbClr>
              </a:gs>
              <a:gs pos="72000">
                <a:srgbClr val="AC665F">
                  <a:alpha val="0"/>
                </a:srgbClr>
              </a:gs>
            </a:gsLst>
            <a:lin ang="8400000" scaled="0"/>
          </a:gra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083063" y="114124"/>
            <a:ext cx="2977872" cy="578572"/>
          </a:xfrm>
          <a:noFill/>
        </p:spPr>
        <p:txBody>
          <a:bodyPr>
            <a:normAutofit/>
          </a:bodyPr>
          <a:lstStyle>
            <a:lvl1pPr algn="dist">
              <a:lnSpc>
                <a:spcPct val="100000"/>
              </a:lnSpc>
              <a:defRPr lang="ko-KR" altLang="en-US" sz="11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lvl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/>
              <a:t>FEELTHELIGHT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134253" y="6572165"/>
            <a:ext cx="2509769" cy="200830"/>
          </a:xfrm>
        </p:spPr>
        <p:txBody>
          <a:bodyPr/>
          <a:lstStyle>
            <a:lvl1pPr algn="dist">
              <a:defRPr lang="ko-KR" altLang="en-US" sz="900" b="0" kern="120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/>
              <a:t>ADSTORE.TISTORY.COM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618814" y="6572165"/>
            <a:ext cx="488328" cy="200830"/>
          </a:xfr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lang="en-US" altLang="ko-KR" sz="1000" b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</a:lstStyle>
          <a:p>
            <a:fld id="{951DDEDC-57D4-4B77-A8D2-16C034F2741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395536" y="453908"/>
            <a:ext cx="8956349" cy="5757872"/>
            <a:chOff x="434670" y="571890"/>
            <a:chExt cx="8956349" cy="5757872"/>
          </a:xfrm>
        </p:grpSpPr>
        <p:sp>
          <p:nvSpPr>
            <p:cNvPr id="7" name="타원 6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 flipV="1">
              <a:off x="1059784" y="627288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 userDrawn="1"/>
          </p:nvGrpSpPr>
          <p:grpSpPr>
            <a:xfrm rot="9000000">
              <a:off x="6666211" y="2714989"/>
              <a:ext cx="2724808" cy="3412157"/>
              <a:chOff x="757205" y="2858441"/>
              <a:chExt cx="1817671" cy="2276190"/>
            </a:xfrm>
          </p:grpSpPr>
          <p:sp>
            <p:nvSpPr>
              <p:cNvPr id="22" name="타원 21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flipV="1">
                <a:off x="1734360" y="2858441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 flipV="1">
                <a:off x="1557347" y="365254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flipV="1">
                <a:off x="757205" y="5038432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flipV="1">
              <a:off x="650694" y="21555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 userDrawn="1"/>
          </p:nvGrpSpPr>
          <p:grpSpPr>
            <a:xfrm>
              <a:off x="434670" y="3739690"/>
              <a:ext cx="592221" cy="1656184"/>
              <a:chOff x="6061035" y="-612786"/>
              <a:chExt cx="592221" cy="1656184"/>
            </a:xfrm>
          </p:grpSpPr>
          <p:sp>
            <p:nvSpPr>
              <p:cNvPr id="19" name="타원 18"/>
              <p:cNvSpPr/>
              <p:nvPr userDrawn="1"/>
            </p:nvSpPr>
            <p:spPr>
              <a:xfrm flipV="1">
                <a:off x="6637099" y="35286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flipV="1">
                <a:off x="6061035" y="-612786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flipV="1">
                <a:off x="6476926" y="1027241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 userDrawn="1"/>
          </p:nvGrpSpPr>
          <p:grpSpPr>
            <a:xfrm rot="9000000">
              <a:off x="4140409" y="605727"/>
              <a:ext cx="1968389" cy="1657237"/>
              <a:chOff x="1112615" y="4312217"/>
              <a:chExt cx="1313075" cy="1105507"/>
            </a:xfrm>
          </p:grpSpPr>
          <p:sp>
            <p:nvSpPr>
              <p:cNvPr id="16" name="타원 15"/>
              <p:cNvSpPr/>
              <p:nvPr userDrawn="1"/>
            </p:nvSpPr>
            <p:spPr>
              <a:xfrm flipV="1">
                <a:off x="2409533" y="540156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flipV="1">
                <a:off x="1152613" y="431221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cxnSp>
        <p:nvCxnSpPr>
          <p:cNvPr id="28" name="직선 연결선 27"/>
          <p:cNvCxnSpPr/>
          <p:nvPr userDrawn="1"/>
        </p:nvCxnSpPr>
        <p:spPr>
          <a:xfrm flipH="1" flipV="1">
            <a:off x="2102797" y="-169164"/>
            <a:ext cx="1166506" cy="635340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원호 32"/>
          <p:cNvSpPr/>
          <p:nvPr userDrawn="1"/>
        </p:nvSpPr>
        <p:spPr>
          <a:xfrm flipV="1">
            <a:off x="933189" y="-3339752"/>
            <a:ext cx="7288015" cy="7288016"/>
          </a:xfrm>
          <a:prstGeom prst="arc">
            <a:avLst>
              <a:gd name="adj1" fmla="val 11528918"/>
              <a:gd name="adj2" fmla="val 473507"/>
            </a:avLst>
          </a:prstGeom>
          <a:noFill/>
          <a:ln w="6350" cap="rnd">
            <a:gradFill>
              <a:gsLst>
                <a:gs pos="100000">
                  <a:srgbClr val="FCE28B">
                    <a:alpha val="95000"/>
                    <a:lumMod val="88000"/>
                    <a:lumOff val="12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8400000" scaled="0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텍스트 개체 틀 5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34253" y="836712"/>
            <a:ext cx="6885797" cy="191325"/>
          </a:xfrm>
        </p:spPr>
        <p:txBody>
          <a:bodyPr anchor="ctr">
            <a:noAutofit/>
          </a:bodyPr>
          <a:lstStyle>
            <a:lvl1pPr marL="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800" b="0" kern="1200" baseline="0" dirty="0" smtClean="0">
                <a:ln w="15875"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  <a:lvl2pPr marL="4572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2pPr>
            <a:lvl3pPr marL="9144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3pPr>
            <a:lvl4pPr marL="13716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4pPr>
            <a:lvl5pPr marL="18288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5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47" name="내용 개체 틀 46"/>
          <p:cNvSpPr>
            <a:spLocks noGrp="1"/>
          </p:cNvSpPr>
          <p:nvPr>
            <p:ph sz="quarter" idx="13"/>
          </p:nvPr>
        </p:nvSpPr>
        <p:spPr>
          <a:xfrm>
            <a:off x="1123950" y="1124744"/>
            <a:ext cx="6896100" cy="5400600"/>
          </a:xfrm>
          <a:prstGeom prst="roundRect">
            <a:avLst>
              <a:gd name="adj" fmla="val 1676"/>
            </a:avLst>
          </a:prstGeom>
          <a:solidFill>
            <a:schemeClr val="lt1">
              <a:alpha val="85000"/>
            </a:schemeClr>
          </a:solidFill>
          <a:ln>
            <a:solidFill>
              <a:schemeClr val="bg1"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180000"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altLang="ko-KR" sz="1400" kern="1200" dirty="0" smtClean="0">
                <a:ln>
                  <a:solidFill>
                    <a:srgbClr val="893996">
                      <a:alpha val="0"/>
                    </a:srgbClr>
                  </a:solidFill>
                </a:ln>
                <a:solidFill>
                  <a:srgbClr val="221A4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텍스트를 입력하세요</a:t>
            </a:r>
            <a:endParaRPr lang="en-US" altLang="ko-KR" dirty="0"/>
          </a:p>
        </p:txBody>
      </p:sp>
      <p:sp>
        <p:nvSpPr>
          <p:cNvPr id="70" name="텍스트 개체 틀 69"/>
          <p:cNvSpPr>
            <a:spLocks noGrp="1"/>
          </p:cNvSpPr>
          <p:nvPr userDrawn="1">
            <p:ph type="body" sz="quarter" idx="15"/>
          </p:nvPr>
        </p:nvSpPr>
        <p:spPr>
          <a:xfrm>
            <a:off x="1109310" y="1188245"/>
            <a:ext cx="6910740" cy="358775"/>
          </a:xfrm>
        </p:spPr>
        <p:txBody>
          <a:bodyPr anchor="ctr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200" b="0" kern="1200" baseline="0" dirty="0" smtClean="0">
                <a:ln w="15875">
                  <a:noFill/>
                </a:ln>
                <a:gradFill flip="none" rotWithShape="1">
                  <a:gsLst>
                    <a:gs pos="31000">
                      <a:srgbClr val="854C67"/>
                    </a:gs>
                    <a:gs pos="100000">
                      <a:srgbClr val="543B5B"/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1000"/>
              </a:spcBef>
            </a:pPr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27538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395536" y="453908"/>
            <a:ext cx="8956349" cy="5757872"/>
            <a:chOff x="434670" y="571890"/>
            <a:chExt cx="8956349" cy="5757872"/>
          </a:xfrm>
        </p:grpSpPr>
        <p:sp>
          <p:nvSpPr>
            <p:cNvPr id="7" name="타원 6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 flipV="1">
              <a:off x="1059784" y="627288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 userDrawn="1"/>
          </p:nvGrpSpPr>
          <p:grpSpPr>
            <a:xfrm rot="9000000">
              <a:off x="6666211" y="2714989"/>
              <a:ext cx="2724808" cy="3412157"/>
              <a:chOff x="757205" y="2858441"/>
              <a:chExt cx="1817671" cy="2276190"/>
            </a:xfrm>
          </p:grpSpPr>
          <p:sp>
            <p:nvSpPr>
              <p:cNvPr id="22" name="타원 21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flipV="1">
                <a:off x="1734360" y="2858441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 flipV="1">
                <a:off x="1557347" y="365254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flipV="1">
                <a:off x="757205" y="5038432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flipV="1">
              <a:off x="650694" y="21555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 userDrawn="1"/>
          </p:nvGrpSpPr>
          <p:grpSpPr>
            <a:xfrm>
              <a:off x="434670" y="3739690"/>
              <a:ext cx="592221" cy="1656184"/>
              <a:chOff x="6061035" y="-612786"/>
              <a:chExt cx="592221" cy="1656184"/>
            </a:xfrm>
          </p:grpSpPr>
          <p:sp>
            <p:nvSpPr>
              <p:cNvPr id="19" name="타원 18"/>
              <p:cNvSpPr/>
              <p:nvPr userDrawn="1"/>
            </p:nvSpPr>
            <p:spPr>
              <a:xfrm flipV="1">
                <a:off x="6637099" y="35286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flipV="1">
                <a:off x="6061035" y="-612786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flipV="1">
                <a:off x="6476926" y="1027241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 userDrawn="1"/>
          </p:nvGrpSpPr>
          <p:grpSpPr>
            <a:xfrm rot="9000000">
              <a:off x="4140409" y="605727"/>
              <a:ext cx="1968389" cy="1657237"/>
              <a:chOff x="1112615" y="4312217"/>
              <a:chExt cx="1313075" cy="1105507"/>
            </a:xfrm>
          </p:grpSpPr>
          <p:sp>
            <p:nvSpPr>
              <p:cNvPr id="16" name="타원 15"/>
              <p:cNvSpPr/>
              <p:nvPr userDrawn="1"/>
            </p:nvSpPr>
            <p:spPr>
              <a:xfrm flipV="1">
                <a:off x="2409533" y="540156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flipV="1">
                <a:off x="1152613" y="431221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sp>
        <p:nvSpPr>
          <p:cNvPr id="45" name="타원 9"/>
          <p:cNvSpPr/>
          <p:nvPr userDrawn="1"/>
        </p:nvSpPr>
        <p:spPr>
          <a:xfrm flipV="1">
            <a:off x="920960" y="-158299"/>
            <a:ext cx="7300548" cy="4106563"/>
          </a:xfrm>
          <a:custGeom>
            <a:avLst/>
            <a:gdLst>
              <a:gd name="connsiteX0" fmla="*/ 0 w 3905250"/>
              <a:gd name="connsiteY0" fmla="*/ 1952625 h 3905250"/>
              <a:gd name="connsiteX1" fmla="*/ 1952625 w 3905250"/>
              <a:gd name="connsiteY1" fmla="*/ 0 h 3905250"/>
              <a:gd name="connsiteX2" fmla="*/ 3905250 w 3905250"/>
              <a:gd name="connsiteY2" fmla="*/ 1952625 h 3905250"/>
              <a:gd name="connsiteX3" fmla="*/ 1952625 w 3905250"/>
              <a:gd name="connsiteY3" fmla="*/ 3905250 h 3905250"/>
              <a:gd name="connsiteX4" fmla="*/ 0 w 3905250"/>
              <a:gd name="connsiteY4" fmla="*/ 1952625 h 3905250"/>
              <a:gd name="connsiteX0" fmla="*/ 0 w 3905250"/>
              <a:gd name="connsiteY0" fmla="*/ 1952625 h 2196702"/>
              <a:gd name="connsiteX1" fmla="*/ 1952625 w 3905250"/>
              <a:gd name="connsiteY1" fmla="*/ 0 h 2196702"/>
              <a:gd name="connsiteX2" fmla="*/ 3905250 w 3905250"/>
              <a:gd name="connsiteY2" fmla="*/ 1952625 h 2196702"/>
              <a:gd name="connsiteX3" fmla="*/ 0 w 3905250"/>
              <a:gd name="connsiteY3" fmla="*/ 1952625 h 219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0" h="2196702">
                <a:moveTo>
                  <a:pt x="0" y="1952625"/>
                </a:moveTo>
                <a:cubicBezTo>
                  <a:pt x="0" y="874220"/>
                  <a:pt x="874220" y="0"/>
                  <a:pt x="1952625" y="0"/>
                </a:cubicBezTo>
                <a:cubicBezTo>
                  <a:pt x="3031030" y="0"/>
                  <a:pt x="3905250" y="874220"/>
                  <a:pt x="3905250" y="1952625"/>
                </a:cubicBezTo>
                <a:cubicBezTo>
                  <a:pt x="3579813" y="2278062"/>
                  <a:pt x="325437" y="2278062"/>
                  <a:pt x="0" y="1952625"/>
                </a:cubicBezTo>
                <a:close/>
              </a:path>
            </a:pathLst>
          </a:custGeom>
          <a:gradFill>
            <a:gsLst>
              <a:gs pos="0">
                <a:srgbClr val="FCE28B">
                  <a:lumMod val="100000"/>
                  <a:alpha val="39000"/>
                </a:srgbClr>
              </a:gs>
              <a:gs pos="72000">
                <a:srgbClr val="AC665F">
                  <a:alpha val="0"/>
                </a:srgbClr>
              </a:gs>
            </a:gsLst>
            <a:lin ang="8400000" scaled="0"/>
          </a:gra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47" name="내용 개체 틀 46"/>
          <p:cNvSpPr>
            <a:spLocks noGrp="1"/>
          </p:cNvSpPr>
          <p:nvPr>
            <p:ph sz="quarter" idx="13"/>
          </p:nvPr>
        </p:nvSpPr>
        <p:spPr>
          <a:xfrm>
            <a:off x="-1532" y="1228724"/>
            <a:ext cx="4584229" cy="562927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180000"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altLang="ko-KR" sz="1400" kern="1200" dirty="0" smtClean="0">
                <a:ln>
                  <a:solidFill>
                    <a:srgbClr val="893996">
                      <a:alpha val="0"/>
                    </a:srgbClr>
                  </a:solidFill>
                </a:ln>
                <a:solidFill>
                  <a:srgbClr val="221A4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텍스트를 입력하세요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228646" y="27330"/>
            <a:ext cx="667204" cy="72975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083063" y="114124"/>
            <a:ext cx="2977872" cy="578572"/>
          </a:xfrm>
          <a:noFill/>
        </p:spPr>
        <p:txBody>
          <a:bodyPr>
            <a:normAutofit/>
          </a:bodyPr>
          <a:lstStyle>
            <a:lvl1pPr algn="dist">
              <a:lnSpc>
                <a:spcPct val="100000"/>
              </a:lnSpc>
              <a:defRPr lang="ko-KR" altLang="en-US" sz="11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lvl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/>
              <a:t>FEELTHELIGHT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85608" y="6568821"/>
            <a:ext cx="2509769" cy="200830"/>
          </a:xfrm>
        </p:spPr>
        <p:txBody>
          <a:bodyPr/>
          <a:lstStyle>
            <a:lvl1pPr algn="dist">
              <a:defRPr lang="ko-KR" altLang="en-US" sz="900" b="0" kern="1200" dirty="0" smtClean="0">
                <a:ln w="15875">
                  <a:noFill/>
                </a:ln>
                <a:solidFill>
                  <a:srgbClr val="382F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dirty="0"/>
              <a:t>ADSTORE.TISTORY.COM</a:t>
            </a:r>
            <a:endParaRPr lang="en-US" dirty="0"/>
          </a:p>
        </p:txBody>
      </p:sp>
      <p:cxnSp>
        <p:nvCxnSpPr>
          <p:cNvPr id="28" name="직선 연결선 27"/>
          <p:cNvCxnSpPr/>
          <p:nvPr userDrawn="1"/>
        </p:nvCxnSpPr>
        <p:spPr>
          <a:xfrm flipH="1" flipV="1">
            <a:off x="2102797" y="-169164"/>
            <a:ext cx="1166506" cy="635340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원호 32"/>
          <p:cNvSpPr/>
          <p:nvPr userDrawn="1"/>
        </p:nvSpPr>
        <p:spPr>
          <a:xfrm flipV="1">
            <a:off x="933189" y="-3339752"/>
            <a:ext cx="7288015" cy="7288016"/>
          </a:xfrm>
          <a:prstGeom prst="arc">
            <a:avLst>
              <a:gd name="adj1" fmla="val 11528918"/>
              <a:gd name="adj2" fmla="val 473507"/>
            </a:avLst>
          </a:prstGeom>
          <a:noFill/>
          <a:ln w="6350" cap="rnd">
            <a:gradFill>
              <a:gsLst>
                <a:gs pos="100000">
                  <a:srgbClr val="FCE28B">
                    <a:alpha val="95000"/>
                    <a:lumMod val="88000"/>
                    <a:lumOff val="12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8400000" scaled="0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텍스트 개체 틀 5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34253" y="836712"/>
            <a:ext cx="6885797" cy="191325"/>
          </a:xfrm>
        </p:spPr>
        <p:txBody>
          <a:bodyPr anchor="ctr">
            <a:noAutofit/>
          </a:bodyPr>
          <a:lstStyle>
            <a:lvl1pPr marL="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800" b="0" kern="1200" baseline="0" dirty="0" smtClean="0">
                <a:ln w="15875"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  <a:lvl2pPr marL="4572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2pPr>
            <a:lvl3pPr marL="9144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3pPr>
            <a:lvl4pPr marL="13716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4pPr>
            <a:lvl5pPr marL="18288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5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70" name="텍스트 개체 틀 69"/>
          <p:cNvSpPr>
            <a:spLocks noGrp="1"/>
          </p:cNvSpPr>
          <p:nvPr userDrawn="1">
            <p:ph type="body" sz="quarter" idx="15"/>
          </p:nvPr>
        </p:nvSpPr>
        <p:spPr>
          <a:xfrm>
            <a:off x="323528" y="1985405"/>
            <a:ext cx="3995119" cy="358775"/>
          </a:xfrm>
        </p:spPr>
        <p:txBody>
          <a:bodyPr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000" b="0" kern="1200" baseline="0" dirty="0" smtClean="0">
                <a:ln w="15875">
                  <a:noFill/>
                </a:ln>
                <a:gradFill flip="none" rotWithShape="1">
                  <a:gsLst>
                    <a:gs pos="31000">
                      <a:srgbClr val="854C67"/>
                    </a:gs>
                    <a:gs pos="100000">
                      <a:srgbClr val="543B5B"/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1000"/>
              </a:spcBef>
            </a:pPr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39" name="내용 개체 틀 46"/>
          <p:cNvSpPr>
            <a:spLocks noGrp="1"/>
          </p:cNvSpPr>
          <p:nvPr>
            <p:ph sz="quarter" idx="16"/>
          </p:nvPr>
        </p:nvSpPr>
        <p:spPr>
          <a:xfrm>
            <a:off x="4572000" y="1228724"/>
            <a:ext cx="4572000" cy="5629275"/>
          </a:xfrm>
          <a:prstGeom prst="roundRect">
            <a:avLst>
              <a:gd name="adj" fmla="val 0"/>
            </a:avLst>
          </a:prstGeom>
          <a:solidFill>
            <a:srgbClr val="382F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180000" rtlCol="0" anchor="t">
            <a:normAutofit/>
          </a:bodyPr>
          <a:lstStyle>
            <a:lvl1pPr marL="0" indent="0" algn="dist">
              <a:lnSpc>
                <a:spcPct val="100000"/>
              </a:lnSpc>
              <a:buNone/>
              <a:defRPr lang="en-US" altLang="ko-KR" sz="14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텍스트를 입력하세요</a:t>
            </a:r>
            <a:endParaRPr lang="en-US" altLang="ko-KR" dirty="0"/>
          </a:p>
        </p:txBody>
      </p:sp>
      <p:sp>
        <p:nvSpPr>
          <p:cNvPr id="40" name="텍스트 개체 틀 69"/>
          <p:cNvSpPr>
            <a:spLocks noGrp="1"/>
          </p:cNvSpPr>
          <p:nvPr>
            <p:ph type="body" sz="quarter" idx="17"/>
          </p:nvPr>
        </p:nvSpPr>
        <p:spPr>
          <a:xfrm>
            <a:off x="4929821" y="1985405"/>
            <a:ext cx="3995119" cy="358775"/>
          </a:xfrm>
        </p:spPr>
        <p:txBody>
          <a:bodyPr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000" b="0" kern="1200" baseline="0" dirty="0" smtClean="0">
                <a:ln w="15875">
                  <a:noFill/>
                </a:ln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1000"/>
              </a:spcBef>
            </a:pPr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69182" y="6568821"/>
            <a:ext cx="488328" cy="200830"/>
          </a:xfr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lang="en-US" altLang="ko-KR" sz="1000" b="0" smtClean="0">
                <a:ln w="15875">
                  <a:noFill/>
                </a:ln>
                <a:solidFill>
                  <a:schemeClr val="bg1"/>
                </a:solidFill>
              </a:defRPr>
            </a:lvl1pPr>
          </a:lstStyle>
          <a:p>
            <a:fld id="{951DDEDC-57D4-4B77-A8D2-16C034F2741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37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54C67"/>
            </a:gs>
            <a:gs pos="34000">
              <a:srgbClr val="221A4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solidFill>
                    <a:srgbClr val="893996">
                      <a:alpha val="0"/>
                    </a:srgb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ln>
                  <a:solidFill>
                    <a:srgbClr val="893996">
                      <a:alpha val="0"/>
                    </a:srgb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rgbClr val="893996">
                      <a:alpha val="0"/>
                    </a:srgb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DDEDC-57D4-4B77-A8D2-16C034F274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6966" y="-594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66" r:id="rId5"/>
    <p:sldLayoutId id="2147483663" r:id="rId6"/>
    <p:sldLayoutId id="2147483671" r:id="rId7"/>
    <p:sldLayoutId id="2147483670" r:id="rId8"/>
    <p:sldLayoutId id="2147483668" r:id="rId9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893996">
                <a:alpha val="0"/>
              </a:srgbClr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893996">
                <a:alpha val="0"/>
              </a:srgb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893996">
                <a:alpha val="0"/>
              </a:srgb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893996">
                <a:alpha val="0"/>
              </a:srgb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893996">
                <a:alpha val="0"/>
              </a:srgb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893996">
                <a:alpha val="0"/>
              </a:srgb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907704" y="3307852"/>
            <a:ext cx="5261664" cy="842750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/>
              <a:t>1</a:t>
            </a:r>
            <a:r>
              <a:rPr lang="ko-KR" altLang="en-US" sz="2400" b="1" dirty="0" err="1"/>
              <a:t>회차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F2BC5F-8386-4B7E-8D6B-C1A543D02B59}"/>
              </a:ext>
            </a:extLst>
          </p:cNvPr>
          <p:cNvSpPr txBox="1"/>
          <p:nvPr/>
        </p:nvSpPr>
        <p:spPr>
          <a:xfrm>
            <a:off x="3707904" y="259996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solidFill>
                  <a:schemeClr val="bg1"/>
                </a:solidFill>
              </a:rPr>
              <a:t>모각코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5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267E1C4-8D9D-478F-8BFF-2337825C2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2867425" cy="60015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1C286D7-E3F0-4DB8-89D5-F2A5FEA60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152128"/>
            <a:ext cx="465114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7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268584" y="2323064"/>
            <a:ext cx="6975823" cy="2211872"/>
          </a:xfrm>
        </p:spPr>
        <p:txBody>
          <a:bodyPr/>
          <a:lstStyle/>
          <a:p>
            <a:pPr algn="dist">
              <a:lnSpc>
                <a:spcPct val="100000"/>
              </a:lnSpc>
            </a:pPr>
            <a:r>
              <a:rPr lang="en-US" altLang="ko-KR" sz="3200" dirty="0"/>
              <a:t>Q &amp; A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9906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5C1D6B8-D04A-4F68-A3CC-2C0FE093B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39" y="1124744"/>
            <a:ext cx="8642521" cy="55892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32034D4-9EAC-40AB-BB35-30EA61973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3" y="332656"/>
            <a:ext cx="1905266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1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2464B99-A7EB-4011-B6A3-63918F001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280920" cy="26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4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E4D44E1-5C7D-4FD4-A2CA-3EFA280B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8640"/>
            <a:ext cx="3761974" cy="64087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7DB9011-C88B-4F9D-AB84-9EC560A0E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427" y="404664"/>
            <a:ext cx="4482052" cy="58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530476" y="2867025"/>
            <a:ext cx="2078316" cy="278013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spc="300" dirty="0"/>
              <a:t>1.</a:t>
            </a:r>
            <a:r>
              <a:rPr lang="ko-KR" altLang="en-US" sz="1200" spc="300" dirty="0"/>
              <a:t>문제 유형</a:t>
            </a:r>
            <a:endParaRPr lang="en-US" altLang="ko-KR" sz="1200" spc="300" dirty="0"/>
          </a:p>
          <a:p>
            <a:pPr>
              <a:lnSpc>
                <a:spcPct val="200000"/>
              </a:lnSpc>
            </a:pPr>
            <a:r>
              <a:rPr lang="en-US" altLang="ko-KR" sz="1200" spc="300" dirty="0"/>
              <a:t>2.</a:t>
            </a:r>
            <a:r>
              <a:rPr lang="ko-KR" altLang="en-US" sz="1200" spc="300" dirty="0"/>
              <a:t>선별 문제</a:t>
            </a:r>
            <a:r>
              <a:rPr lang="en-US" altLang="ko-KR" sz="1200" spc="300" dirty="0"/>
              <a:t>/</a:t>
            </a:r>
            <a:r>
              <a:rPr lang="ko-KR" altLang="en-US" sz="1200" spc="300" dirty="0"/>
              <a:t>설명</a:t>
            </a:r>
            <a:endParaRPr lang="en-US" altLang="ko-KR" sz="1200" spc="300" dirty="0"/>
          </a:p>
          <a:p>
            <a:pPr>
              <a:lnSpc>
                <a:spcPct val="200000"/>
              </a:lnSpc>
            </a:pPr>
            <a:r>
              <a:rPr lang="en-US" altLang="ko-KR" sz="1200" spc="300" dirty="0"/>
              <a:t>3.</a:t>
            </a:r>
            <a:r>
              <a:rPr lang="ko-KR" altLang="en-US" sz="1200" spc="300" dirty="0"/>
              <a:t>코드 리뷰</a:t>
            </a:r>
            <a:endParaRPr lang="en-US" altLang="ko-KR" sz="1200" spc="300" dirty="0"/>
          </a:p>
          <a:p>
            <a:pPr>
              <a:lnSpc>
                <a:spcPct val="200000"/>
              </a:lnSpc>
            </a:pPr>
            <a:r>
              <a:rPr lang="en-US" altLang="ko-KR" sz="1200" spc="300" dirty="0"/>
              <a:t>4.Q&amp;A</a:t>
            </a:r>
          </a:p>
          <a:p>
            <a:pPr algn="dist">
              <a:lnSpc>
                <a:spcPct val="200000"/>
              </a:lnSpc>
            </a:pPr>
            <a:endParaRPr lang="en-US" altLang="ko-KR" sz="1100" spc="3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en-US" altLang="ko-KR" dirty="0"/>
              <a:t>STARLIGHT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dist">
              <a:buNone/>
            </a:pPr>
            <a:r>
              <a:rPr lang="en-US" altLang="ko-KR" b="1" dirty="0">
                <a:gradFill flip="none" rotWithShape="1">
                  <a:gsLst>
                    <a:gs pos="31000">
                      <a:srgbClr val="543B5B"/>
                    </a:gs>
                    <a:gs pos="100000">
                      <a:srgbClr val="543B5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index</a:t>
            </a:r>
            <a:endParaRPr lang="ko-KR" altLang="en-US" b="1" dirty="0">
              <a:gradFill flip="none" rotWithShape="1">
                <a:gsLst>
                  <a:gs pos="31000">
                    <a:srgbClr val="543B5B"/>
                  </a:gs>
                  <a:gs pos="100000">
                    <a:srgbClr val="543B5B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ADSTORE.TISTORY.COM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268584" y="2323064"/>
            <a:ext cx="6975823" cy="2211872"/>
          </a:xfrm>
        </p:spPr>
        <p:txBody>
          <a:bodyPr/>
          <a:lstStyle/>
          <a:p>
            <a:pPr algn="dist">
              <a:lnSpc>
                <a:spcPct val="100000"/>
              </a:lnSpc>
            </a:pPr>
            <a:r>
              <a:rPr lang="ko-KR" altLang="en-US" sz="3200" dirty="0"/>
              <a:t>문제 유형</a:t>
            </a:r>
          </a:p>
        </p:txBody>
      </p:sp>
    </p:spTree>
    <p:extLst>
      <p:ext uri="{BB962C8B-B14F-4D97-AF65-F5344CB8AC3E}">
        <p14:creationId xmlns:p14="http://schemas.microsoft.com/office/powerpoint/2010/main" val="347001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D34E9B-3688-4A82-B8B9-4524114AD3E5}"/>
              </a:ext>
            </a:extLst>
          </p:cNvPr>
          <p:cNvSpPr txBox="1"/>
          <p:nvPr/>
        </p:nvSpPr>
        <p:spPr>
          <a:xfrm>
            <a:off x="971600" y="105273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If</a:t>
            </a:r>
            <a:r>
              <a:rPr lang="ko-KR" altLang="en-US" sz="2400" b="1" dirty="0">
                <a:solidFill>
                  <a:schemeClr val="bg1"/>
                </a:solidFill>
              </a:rPr>
              <a:t>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419B8-9902-4D79-9D67-147A192E66F6}"/>
              </a:ext>
            </a:extLst>
          </p:cNvPr>
          <p:cNvSpPr txBox="1"/>
          <p:nvPr/>
        </p:nvSpPr>
        <p:spPr>
          <a:xfrm>
            <a:off x="971600" y="407707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while</a:t>
            </a:r>
            <a:r>
              <a:rPr lang="ko-KR" altLang="en-US" sz="2400" b="1" dirty="0">
                <a:solidFill>
                  <a:schemeClr val="bg1"/>
                </a:solidFill>
              </a:rPr>
              <a:t>문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3609CBA-8774-4FCB-B886-3A0825173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06233"/>
            <a:ext cx="6192688" cy="244832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085FBF6-5B41-4287-8278-7DBB06088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255423"/>
            <a:ext cx="6804756" cy="2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5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701C5C-F3AD-4AFB-B274-1DDC0EB4C7A8}"/>
              </a:ext>
            </a:extLst>
          </p:cNvPr>
          <p:cNvSpPr txBox="1"/>
          <p:nvPr/>
        </p:nvSpPr>
        <p:spPr>
          <a:xfrm>
            <a:off x="611560" y="8367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for</a:t>
            </a:r>
            <a:r>
              <a:rPr lang="ko-KR" altLang="en-US" sz="2400" b="1" dirty="0">
                <a:solidFill>
                  <a:schemeClr val="bg1"/>
                </a:solidFill>
              </a:rPr>
              <a:t>문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287250B-7383-46B5-8EA3-928754D48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73" y="404664"/>
            <a:ext cx="6567267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2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268584" y="2323064"/>
            <a:ext cx="6975823" cy="2211872"/>
          </a:xfrm>
        </p:spPr>
        <p:txBody>
          <a:bodyPr/>
          <a:lstStyle/>
          <a:p>
            <a:pPr algn="dist">
              <a:lnSpc>
                <a:spcPct val="100000"/>
              </a:lnSpc>
            </a:pPr>
            <a:r>
              <a:rPr lang="ko-KR" altLang="en-US" sz="3200" dirty="0"/>
              <a:t>선별 문제</a:t>
            </a:r>
            <a:r>
              <a:rPr lang="en-US" altLang="ko-KR" sz="3200" dirty="0"/>
              <a:t>/</a:t>
            </a:r>
            <a:r>
              <a:rPr lang="ko-KR" altLang="en-US" sz="3200" dirty="0"/>
              <a:t>문제 설명</a:t>
            </a:r>
          </a:p>
        </p:txBody>
      </p:sp>
    </p:spTree>
    <p:extLst>
      <p:ext uri="{BB962C8B-B14F-4D97-AF65-F5344CB8AC3E}">
        <p14:creationId xmlns:p14="http://schemas.microsoft.com/office/powerpoint/2010/main" val="423362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48E2EB-71E1-49C1-B3D9-FBC0A245D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100392" cy="55496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5052EA3-EDDD-4844-B20B-29227FF43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241968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23B3DCF-66F2-4D00-8F71-9D4423FC1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2419688" cy="66684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3935BDB-9374-4327-ABC2-7A013482F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12" y="980728"/>
            <a:ext cx="502037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1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0382F53-B648-41CF-8087-10ED2CF3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71072"/>
            <a:ext cx="7128792" cy="440508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3874C8D-B009-4816-AA5E-47948BA8C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2867425" cy="60015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528C489-625E-4A22-BD2A-276BC8285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742409"/>
            <a:ext cx="8892480" cy="9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8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Opificio"/>
        <a:ea typeface="KoPub돋움체 Bold"/>
        <a:cs typeface=""/>
      </a:majorFont>
      <a:minorFont>
        <a:latin typeface="Opificio"/>
        <a:ea typeface="KoPub돋움체 Light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3777</TotalTime>
  <Words>45</Words>
  <Application>Microsoft Office PowerPoint</Application>
  <PresentationFormat>화면 슬라이드 쇼(4:3)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KoPub돋움체 Light</vt:lpstr>
      <vt:lpstr>Opificio</vt:lpstr>
      <vt:lpstr>맑은 고딕</vt:lpstr>
      <vt:lpstr>Arial</vt:lpstr>
      <vt:lpstr>Office 테마</vt:lpstr>
      <vt:lpstr>1회차</vt:lpstr>
      <vt:lpstr>STARLIGHT</vt:lpstr>
      <vt:lpstr>문제 유형</vt:lpstr>
      <vt:lpstr>PowerPoint 프레젠테이션</vt:lpstr>
      <vt:lpstr>PowerPoint 프레젠테이션</vt:lpstr>
      <vt:lpstr>선별 문제/문제 설명</vt:lpstr>
      <vt:lpstr>PowerPoint 프레젠테이션</vt:lpstr>
      <vt:lpstr>PowerPoint 프레젠테이션</vt:lpstr>
      <vt:lpstr>PowerPoint 프레젠테이션</vt:lpstr>
      <vt:lpstr>PowerPoint 프레젠테이션</vt:lpstr>
      <vt:lpstr>Q &amp; A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Adstore.Tistory.com</dc:creator>
  <cp:lastModifiedBy>유채민</cp:lastModifiedBy>
  <cp:revision>159</cp:revision>
  <dcterms:created xsi:type="dcterms:W3CDTF">2015-05-21T00:18:11Z</dcterms:created>
  <dcterms:modified xsi:type="dcterms:W3CDTF">2021-07-08T07:46:09Z</dcterms:modified>
</cp:coreProperties>
</file>