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91" r:id="rId4"/>
    <p:sldId id="261" r:id="rId5"/>
    <p:sldId id="290" r:id="rId6"/>
    <p:sldId id="292" r:id="rId7"/>
    <p:sldId id="294" r:id="rId8"/>
    <p:sldId id="266" r:id="rId9"/>
    <p:sldId id="271" r:id="rId10"/>
    <p:sldId id="293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8B"/>
    <a:srgbClr val="382F52"/>
    <a:srgbClr val="130B30"/>
    <a:srgbClr val="AC665F"/>
    <a:srgbClr val="854C67"/>
    <a:srgbClr val="543B5B"/>
    <a:srgbClr val="B24059"/>
    <a:srgbClr val="9C98AA"/>
    <a:srgbClr val="221A42"/>
    <a:srgbClr val="670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0" autoAdjust="0"/>
    <p:restoredTop sz="94660"/>
  </p:normalViewPr>
  <p:slideViewPr>
    <p:cSldViewPr showGuides="1">
      <p:cViewPr varScale="1">
        <p:scale>
          <a:sx n="95" d="100"/>
          <a:sy n="95" d="100"/>
        </p:scale>
        <p:origin x="1328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A3C7-EAF8-4F84-8C98-E9E03C690D3C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EDF2-45A7-4566-9AE6-3D17D984E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30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gradFill flip="none" rotWithShape="1">
          <a:gsLst>
            <a:gs pos="36000">
              <a:srgbClr val="221A42"/>
            </a:gs>
            <a:gs pos="100000">
              <a:srgbClr val="854C67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 userDrawn="1"/>
        </p:nvSpPr>
        <p:spPr>
          <a:xfrm flipV="1">
            <a:off x="3354011" y="1130891"/>
            <a:ext cx="65861" cy="65861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 flipV="1">
            <a:off x="8466579" y="1844824"/>
            <a:ext cx="36000" cy="36000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 flipV="1">
            <a:off x="6954411" y="4371251"/>
            <a:ext cx="65861" cy="65861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 userDrawn="1"/>
        </p:nvSpPr>
        <p:spPr>
          <a:xfrm flipV="1">
            <a:off x="3347864" y="5517232"/>
            <a:ext cx="65861" cy="65861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 flipV="1">
            <a:off x="539552" y="4299243"/>
            <a:ext cx="36000" cy="36000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 flipV="1">
            <a:off x="2626023" y="3184923"/>
            <a:ext cx="3905250" cy="2196702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</a:srgbClr>
              </a:gs>
              <a:gs pos="76000">
                <a:srgbClr val="AC665F">
                  <a:alpha val="0"/>
                </a:srgbClr>
              </a:gs>
            </a:gsLst>
            <a:lin ang="5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" name="원호 4"/>
          <p:cNvSpPr/>
          <p:nvPr userDrawn="1"/>
        </p:nvSpPr>
        <p:spPr>
          <a:xfrm flipV="1">
            <a:off x="2619375" y="1476375"/>
            <a:ext cx="3905250" cy="3905250"/>
          </a:xfrm>
          <a:prstGeom prst="arc">
            <a:avLst>
              <a:gd name="adj1" fmla="val 11526468"/>
              <a:gd name="adj2" fmla="val 20843581"/>
            </a:avLst>
          </a:prstGeom>
          <a:noFill/>
          <a:ln w="1587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47816" y="3007625"/>
            <a:ext cx="5261664" cy="842750"/>
          </a:xfrm>
          <a:noFill/>
        </p:spPr>
        <p:txBody>
          <a:bodyPr anchor="ctr">
            <a:normAutofit/>
          </a:bodyPr>
          <a:lstStyle>
            <a:lvl1pPr algn="dist">
              <a:lnSpc>
                <a:spcPct val="100000"/>
              </a:lnSpc>
              <a:defRPr sz="3600" b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altLang="ko-KR" dirty="0"/>
              <a:t>ADSTORE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4679" y="2616236"/>
            <a:ext cx="2783842" cy="369714"/>
          </a:xfrm>
        </p:spPr>
        <p:txBody>
          <a:bodyPr>
            <a:noAutofit/>
          </a:bodyPr>
          <a:lstStyle>
            <a:lvl1pPr marL="0" indent="0" algn="dist">
              <a:lnSpc>
                <a:spcPct val="100000"/>
              </a:lnSpc>
              <a:buNone/>
              <a:defRPr sz="1400" b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FREE TEMPLATE</a:t>
            </a:r>
            <a:endParaRPr 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0" y="3894820"/>
            <a:ext cx="2743200" cy="313592"/>
          </a:xfrm>
        </p:spPr>
        <p:txBody>
          <a:bodyPr>
            <a:normAutofit/>
          </a:bodyPr>
          <a:lstStyle>
            <a:lvl1pPr marL="0" indent="0" algn="dist">
              <a:buNone/>
              <a:defRPr sz="1200" b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altLang="ko-KR" dirty="0"/>
              <a:t>RELEASED</a:t>
            </a:r>
          </a:p>
        </p:txBody>
      </p:sp>
      <p:sp>
        <p:nvSpPr>
          <p:cNvPr id="21" name="내용 개체 틀 20"/>
          <p:cNvSpPr>
            <a:spLocks noGrp="1"/>
          </p:cNvSpPr>
          <p:nvPr>
            <p:ph sz="quarter" idx="11" hasCustomPrompt="1"/>
          </p:nvPr>
        </p:nvSpPr>
        <p:spPr>
          <a:xfrm>
            <a:off x="3389909" y="6337968"/>
            <a:ext cx="2367954" cy="28733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lIns="216000" tIns="0" rIns="216000" bIns="0" rtlCol="0" anchor="ctr">
            <a:normAutofit/>
          </a:bodyPr>
          <a:lstStyle>
            <a:lvl1pPr algn="dist">
              <a:defRPr lang="ko-KR" altLang="en-US" sz="1000" b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0" lvl="0" indent="0" algn="dist">
              <a:buNone/>
            </a:pPr>
            <a:r>
              <a:rPr lang="en-US" altLang="ko-KR" dirty="0"/>
              <a:t>ADSTORE.TISTORY.COM</a:t>
            </a:r>
            <a:endParaRPr lang="ko-KR" altLang="en-US" dirty="0"/>
          </a:p>
        </p:txBody>
      </p:sp>
      <p:grpSp>
        <p:nvGrpSpPr>
          <p:cNvPr id="24" name="그룹 23"/>
          <p:cNvGrpSpPr/>
          <p:nvPr userDrawn="1"/>
        </p:nvGrpSpPr>
        <p:grpSpPr>
          <a:xfrm>
            <a:off x="4469111" y="6279419"/>
            <a:ext cx="205778" cy="410016"/>
            <a:chOff x="3350134" y="6333240"/>
            <a:chExt cx="2341660" cy="295800"/>
          </a:xfrm>
        </p:grpSpPr>
        <p:cxnSp>
          <p:nvCxnSpPr>
            <p:cNvPr id="23" name="직선 연결선 22"/>
            <p:cNvCxnSpPr/>
            <p:nvPr userDrawn="1"/>
          </p:nvCxnSpPr>
          <p:spPr>
            <a:xfrm>
              <a:off x="3350134" y="6333240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 userDrawn="1"/>
          </p:nvCxnSpPr>
          <p:spPr>
            <a:xfrm>
              <a:off x="3350134" y="6629040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원호 30"/>
          <p:cNvSpPr/>
          <p:nvPr userDrawn="1"/>
        </p:nvSpPr>
        <p:spPr>
          <a:xfrm flipV="1">
            <a:off x="2619375" y="1476375"/>
            <a:ext cx="3905250" cy="3905250"/>
          </a:xfrm>
          <a:prstGeom prst="arc">
            <a:avLst>
              <a:gd name="adj1" fmla="val 3839032"/>
              <a:gd name="adj2" fmla="val 10053991"/>
            </a:avLst>
          </a:prstGeom>
          <a:noFill/>
          <a:ln w="1587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원호 34"/>
          <p:cNvSpPr/>
          <p:nvPr userDrawn="1"/>
        </p:nvSpPr>
        <p:spPr>
          <a:xfrm flipV="1">
            <a:off x="2619375" y="1476375"/>
            <a:ext cx="3905250" cy="3905250"/>
          </a:xfrm>
          <a:prstGeom prst="arc">
            <a:avLst>
              <a:gd name="adj1" fmla="val 1307809"/>
              <a:gd name="adj2" fmla="val 3434644"/>
            </a:avLst>
          </a:prstGeom>
          <a:noFill/>
          <a:ln w="1587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529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gradFill flip="none" rotWithShape="1">
          <a:gsLst>
            <a:gs pos="100000">
              <a:srgbClr val="854C67"/>
            </a:gs>
            <a:gs pos="34000">
              <a:srgbClr val="221A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모서리가 둥근 직사각형 91"/>
          <p:cNvSpPr/>
          <p:nvPr userDrawn="1"/>
        </p:nvSpPr>
        <p:spPr>
          <a:xfrm>
            <a:off x="3273301" y="190335"/>
            <a:ext cx="2592666" cy="5771117"/>
          </a:xfrm>
          <a:prstGeom prst="roundRect">
            <a:avLst>
              <a:gd name="adj" fmla="val 2016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rgbClr val="FCE28B">
                  <a:alpha val="82000"/>
                  <a:lumMod val="20000"/>
                  <a:lumOff val="8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30476" y="2762250"/>
            <a:ext cx="2078316" cy="2880222"/>
          </a:xfrm>
        </p:spPr>
        <p:txBody>
          <a:bodyPr anchor="ctr">
            <a:normAutofit/>
          </a:bodyPr>
          <a:lstStyle>
            <a:lvl1pPr marL="0" indent="0" algn="ctr" defTabSz="914400" rtl="0" eaLnBrk="1" latinLnBrk="1" hangingPunct="1">
              <a:buNone/>
              <a:defRPr lang="ko-KR" altLang="en-US" sz="1400" kern="1200" dirty="0" smtClean="0">
                <a:solidFill>
                  <a:srgbClr val="221A4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273301" y="6362702"/>
            <a:ext cx="2592666" cy="365125"/>
          </a:xfrm>
        </p:spPr>
        <p:txBody>
          <a:bodyPr/>
          <a:lstStyle>
            <a:lvl1pPr marL="0" algn="dist" defTabSz="914400" rtl="0" eaLnBrk="1" latinLnBrk="1" hangingPunct="1">
              <a:defRPr lang="en-US" altLang="ko-KR" sz="9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ADSTORE.TISTORY.COM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6167" y="910710"/>
            <a:ext cx="1846370" cy="37451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lang="en-US" altLang="en-US" sz="1200" b="0" kern="1200" spc="-300" dirty="0">
                <a:ln w="15875">
                  <a:noFill/>
                </a:ln>
                <a:gradFill flip="none" rotWithShape="1">
                  <a:gsLst>
                    <a:gs pos="31000">
                      <a:srgbClr val="221A42"/>
                    </a:gs>
                    <a:gs pos="100000">
                      <a:srgbClr val="854C6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STARLIGHT</a:t>
            </a:r>
            <a:endParaRPr lang="en-US" dirty="0"/>
          </a:p>
        </p:txBody>
      </p:sp>
      <p:sp>
        <p:nvSpPr>
          <p:cNvPr id="38" name="타원 37"/>
          <p:cNvSpPr/>
          <p:nvPr userDrawn="1"/>
        </p:nvSpPr>
        <p:spPr>
          <a:xfrm flipV="1">
            <a:off x="6932107" y="388507"/>
            <a:ext cx="16157" cy="16157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 userDrawn="1"/>
        </p:nvSpPr>
        <p:spPr>
          <a:xfrm flipV="1">
            <a:off x="1043608" y="588139"/>
            <a:ext cx="16157" cy="16157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 userDrawn="1"/>
        </p:nvSpPr>
        <p:spPr>
          <a:xfrm flipV="1">
            <a:off x="7566778" y="865590"/>
            <a:ext cx="29558" cy="29558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 flipV="1">
            <a:off x="6021609" y="571890"/>
            <a:ext cx="16157" cy="16157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 userDrawn="1"/>
        </p:nvSpPr>
        <p:spPr>
          <a:xfrm flipV="1">
            <a:off x="3915863" y="332656"/>
            <a:ext cx="16157" cy="16157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 userDrawn="1"/>
        </p:nvSpPr>
        <p:spPr>
          <a:xfrm flipV="1">
            <a:off x="1749924" y="1100179"/>
            <a:ext cx="29558" cy="29558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 userDrawn="1"/>
        </p:nvSpPr>
        <p:spPr>
          <a:xfrm flipV="1">
            <a:off x="1059784" y="6272880"/>
            <a:ext cx="56882" cy="56882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8" name="그룹 67"/>
          <p:cNvGrpSpPr/>
          <p:nvPr userDrawn="1"/>
        </p:nvGrpSpPr>
        <p:grpSpPr>
          <a:xfrm rot="9000000">
            <a:off x="6547841" y="2681770"/>
            <a:ext cx="2192025" cy="3211299"/>
            <a:chOff x="1112615" y="3130979"/>
            <a:chExt cx="1462261" cy="2142202"/>
          </a:xfrm>
        </p:grpSpPr>
        <p:sp>
          <p:nvSpPr>
            <p:cNvPr id="69" name="타원 68"/>
            <p:cNvSpPr/>
            <p:nvPr userDrawn="1"/>
          </p:nvSpPr>
          <p:spPr>
            <a:xfrm flipV="1">
              <a:off x="2513001" y="3345923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타원 69"/>
            <p:cNvSpPr/>
            <p:nvPr userDrawn="1"/>
          </p:nvSpPr>
          <p:spPr>
            <a:xfrm flipV="1">
              <a:off x="1577008" y="31309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타원 70"/>
            <p:cNvSpPr/>
            <p:nvPr userDrawn="1"/>
          </p:nvSpPr>
          <p:spPr>
            <a:xfrm flipV="1">
              <a:off x="2254465" y="374776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 userDrawn="1"/>
          </p:nvSpPr>
          <p:spPr>
            <a:xfrm flipV="1">
              <a:off x="2558719" y="5118474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 userDrawn="1"/>
          </p:nvSpPr>
          <p:spPr>
            <a:xfrm flipV="1">
              <a:off x="1112615" y="5243623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3" name="타원 42"/>
          <p:cNvSpPr/>
          <p:nvPr userDrawn="1"/>
        </p:nvSpPr>
        <p:spPr>
          <a:xfrm flipV="1">
            <a:off x="3955814" y="1655033"/>
            <a:ext cx="18815" cy="18815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원호 51"/>
          <p:cNvSpPr/>
          <p:nvPr userDrawn="1"/>
        </p:nvSpPr>
        <p:spPr>
          <a:xfrm flipV="1">
            <a:off x="3850627" y="380444"/>
            <a:ext cx="1442006" cy="1442006"/>
          </a:xfrm>
          <a:prstGeom prst="arc">
            <a:avLst>
              <a:gd name="adj1" fmla="val 11526468"/>
              <a:gd name="adj2" fmla="val 20843581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원호 52"/>
          <p:cNvSpPr/>
          <p:nvPr userDrawn="1"/>
        </p:nvSpPr>
        <p:spPr>
          <a:xfrm flipV="1">
            <a:off x="3850627" y="380444"/>
            <a:ext cx="1442006" cy="1442006"/>
          </a:xfrm>
          <a:prstGeom prst="arc">
            <a:avLst>
              <a:gd name="adj1" fmla="val 3839032"/>
              <a:gd name="adj2" fmla="val 10053991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 w="sm" len="sm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원호 53"/>
          <p:cNvSpPr/>
          <p:nvPr userDrawn="1"/>
        </p:nvSpPr>
        <p:spPr>
          <a:xfrm flipV="1">
            <a:off x="3850627" y="380444"/>
            <a:ext cx="1442006" cy="1442006"/>
          </a:xfrm>
          <a:prstGeom prst="arc">
            <a:avLst>
              <a:gd name="adj1" fmla="val 1307809"/>
              <a:gd name="adj2" fmla="val 3434644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원호 76"/>
          <p:cNvSpPr/>
          <p:nvPr userDrawn="1"/>
        </p:nvSpPr>
        <p:spPr>
          <a:xfrm flipV="1">
            <a:off x="3994148" y="523965"/>
            <a:ext cx="1154964" cy="1154962"/>
          </a:xfrm>
          <a:prstGeom prst="arc">
            <a:avLst>
              <a:gd name="adj1" fmla="val 5252956"/>
              <a:gd name="adj2" fmla="val 8808537"/>
            </a:avLst>
          </a:prstGeom>
          <a:noFill/>
          <a:ln w="9525" cap="rnd">
            <a:gradFill>
              <a:gsLst>
                <a:gs pos="0">
                  <a:srgbClr val="382F52"/>
                </a:gs>
                <a:gs pos="100000">
                  <a:srgbClr val="854C67"/>
                </a:gs>
              </a:gsLst>
              <a:lin ang="5400000" scaled="1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2" name="그룹 81"/>
          <p:cNvGrpSpPr/>
          <p:nvPr userDrawn="1"/>
        </p:nvGrpSpPr>
        <p:grpSpPr>
          <a:xfrm>
            <a:off x="4469111" y="2559178"/>
            <a:ext cx="205778" cy="3602900"/>
            <a:chOff x="3350134" y="5992301"/>
            <a:chExt cx="2341660" cy="2808750"/>
          </a:xfrm>
        </p:grpSpPr>
        <p:cxnSp>
          <p:nvCxnSpPr>
            <p:cNvPr id="83" name="직선 연결선 82"/>
            <p:cNvCxnSpPr/>
            <p:nvPr userDrawn="1"/>
          </p:nvCxnSpPr>
          <p:spPr>
            <a:xfrm>
              <a:off x="3350134" y="5992301"/>
              <a:ext cx="2341660" cy="0"/>
            </a:xfrm>
            <a:prstGeom prst="line">
              <a:avLst/>
            </a:prstGeom>
            <a:ln w="12700" cap="rnd" cmpd="sng">
              <a:solidFill>
                <a:srgbClr val="854C67"/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 userDrawn="1"/>
          </p:nvCxnSpPr>
          <p:spPr>
            <a:xfrm>
              <a:off x="3350134" y="8801051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텍스트 개체 틀 8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30476" y="1931282"/>
            <a:ext cx="2078316" cy="474662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ko-KR" altLang="en-US" sz="1400" b="0" spc="-300" dirty="0">
                <a:ln w="15875">
                  <a:noFill/>
                </a:ln>
                <a:gradFill flip="none" rotWithShape="1">
                  <a:gsLst>
                    <a:gs pos="31000">
                      <a:srgbClr val="221A42"/>
                    </a:gs>
                    <a:gs pos="100000">
                      <a:srgbClr val="543B5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 algn="di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87" name="타원 86"/>
          <p:cNvSpPr/>
          <p:nvPr userDrawn="1"/>
        </p:nvSpPr>
        <p:spPr>
          <a:xfrm flipV="1">
            <a:off x="1202750" y="2436014"/>
            <a:ext cx="56882" cy="56882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1" name="그룹 90"/>
          <p:cNvGrpSpPr/>
          <p:nvPr userDrawn="1"/>
        </p:nvGrpSpPr>
        <p:grpSpPr>
          <a:xfrm>
            <a:off x="539552" y="4893383"/>
            <a:ext cx="1582819" cy="506641"/>
            <a:chOff x="6165917" y="540907"/>
            <a:chExt cx="1582819" cy="506641"/>
          </a:xfrm>
        </p:grpSpPr>
        <p:sp>
          <p:nvSpPr>
            <p:cNvPr id="88" name="타원 87"/>
            <p:cNvSpPr/>
            <p:nvPr userDrawn="1"/>
          </p:nvSpPr>
          <p:spPr>
            <a:xfrm flipV="1">
              <a:off x="7084507" y="540907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 userDrawn="1"/>
          </p:nvSpPr>
          <p:spPr>
            <a:xfrm flipV="1">
              <a:off x="7719178" y="10179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 userDrawn="1"/>
          </p:nvSpPr>
          <p:spPr>
            <a:xfrm flipV="1">
              <a:off x="6165917" y="7242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5" name="그룹 94"/>
          <p:cNvGrpSpPr/>
          <p:nvPr userDrawn="1"/>
        </p:nvGrpSpPr>
        <p:grpSpPr>
          <a:xfrm rot="9000000">
            <a:off x="3663917" y="533841"/>
            <a:ext cx="2314087" cy="1440555"/>
            <a:chOff x="1112615" y="4589898"/>
            <a:chExt cx="1543684" cy="960966"/>
          </a:xfrm>
        </p:grpSpPr>
        <p:sp>
          <p:nvSpPr>
            <p:cNvPr id="96" name="타원 95"/>
            <p:cNvSpPr/>
            <p:nvPr userDrawn="1"/>
          </p:nvSpPr>
          <p:spPr>
            <a:xfrm flipV="1">
              <a:off x="2640142" y="5534707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382F52"/>
                </a:gs>
                <a:gs pos="0">
                  <a:srgbClr val="854C67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98" name="타원 97"/>
            <p:cNvSpPr/>
            <p:nvPr userDrawn="1"/>
          </p:nvSpPr>
          <p:spPr>
            <a:xfrm flipV="1">
              <a:off x="1795443" y="4589898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382F52"/>
                </a:gs>
                <a:gs pos="0">
                  <a:srgbClr val="854C67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0" name="타원 99"/>
            <p:cNvSpPr/>
            <p:nvPr userDrawn="1"/>
          </p:nvSpPr>
          <p:spPr>
            <a:xfrm flipV="1">
              <a:off x="1112615" y="5243623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382F52"/>
                </a:gs>
                <a:gs pos="0">
                  <a:srgbClr val="854C67"/>
                </a:gs>
              </a:gsLst>
              <a:lin ang="7800000" scaled="0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38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28734" y="2878158"/>
            <a:ext cx="2078316" cy="3034488"/>
          </a:xfrm>
        </p:spPr>
        <p:txBody>
          <a:bodyPr anchor="ctr">
            <a:normAutofit/>
          </a:bodyPr>
          <a:lstStyle>
            <a:lvl1pPr marL="0" indent="0" algn="ctr" defTabSz="914400" rtl="0" eaLnBrk="1" latinLnBrk="1" hangingPunct="1">
              <a:buNone/>
              <a:defRPr lang="ko-KR" altLang="en-US" sz="14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528734" y="6362702"/>
            <a:ext cx="2078316" cy="365125"/>
          </a:xfrm>
        </p:spPr>
        <p:txBody>
          <a:bodyPr/>
          <a:lstStyle>
            <a:lvl1pPr marL="0" algn="dist" defTabSz="914400" rtl="0" eaLnBrk="1" latinLnBrk="1" hangingPunct="1">
              <a:defRPr lang="en-US" altLang="ko-KR" sz="90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ADSTORE.TISTORY.COM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9910" y="910710"/>
            <a:ext cx="2122700" cy="3745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  <a:cs typeface="+mj-cs"/>
              </a:defRPr>
            </a:lvl1pPr>
          </a:lstStyle>
          <a:p>
            <a:pPr marL="0" lv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ko-KR" dirty="0"/>
              <a:t>STARLIGHT</a:t>
            </a:r>
            <a:endParaRPr lang="en-US" dirty="0"/>
          </a:p>
        </p:txBody>
      </p:sp>
      <p:sp>
        <p:nvSpPr>
          <p:cNvPr id="38" name="타원 37"/>
          <p:cNvSpPr/>
          <p:nvPr userDrawn="1"/>
        </p:nvSpPr>
        <p:spPr>
          <a:xfrm flipV="1">
            <a:off x="6932107" y="388507"/>
            <a:ext cx="16157" cy="16157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7800000" scaled="0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 userDrawn="1"/>
        </p:nvSpPr>
        <p:spPr>
          <a:xfrm flipV="1">
            <a:off x="3907771" y="332656"/>
            <a:ext cx="16157" cy="16157"/>
          </a:xfrm>
          <a:prstGeom prst="ellipse">
            <a:avLst/>
          </a:prstGeom>
          <a:gradFill>
            <a:gsLst>
              <a:gs pos="100000">
                <a:srgbClr val="382F52"/>
              </a:gs>
              <a:gs pos="0">
                <a:srgbClr val="854C67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 flipV="1">
            <a:off x="3947722" y="1655033"/>
            <a:ext cx="18815" cy="18815"/>
          </a:xfrm>
          <a:prstGeom prst="ellipse">
            <a:avLst/>
          </a:prstGeom>
          <a:gradFill>
            <a:gsLst>
              <a:gs pos="100000">
                <a:srgbClr val="FCE28B">
                  <a:lumMod val="100000"/>
                  <a:alpha val="96000"/>
                </a:srgbClr>
              </a:gs>
              <a:gs pos="0">
                <a:srgbClr val="AC665F"/>
              </a:gs>
            </a:gsLst>
            <a:lin ang="5400000" scaled="1"/>
          </a:gra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2" name="원호 51"/>
          <p:cNvSpPr/>
          <p:nvPr userDrawn="1"/>
        </p:nvSpPr>
        <p:spPr>
          <a:xfrm flipV="1">
            <a:off x="3848885" y="380444"/>
            <a:ext cx="1442006" cy="1442006"/>
          </a:xfrm>
          <a:prstGeom prst="arc">
            <a:avLst>
              <a:gd name="adj1" fmla="val 11526468"/>
              <a:gd name="adj2" fmla="val 20843581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3" name="원호 52"/>
          <p:cNvSpPr/>
          <p:nvPr userDrawn="1"/>
        </p:nvSpPr>
        <p:spPr>
          <a:xfrm flipV="1">
            <a:off x="3848885" y="380444"/>
            <a:ext cx="1442006" cy="1442006"/>
          </a:xfrm>
          <a:prstGeom prst="arc">
            <a:avLst>
              <a:gd name="adj1" fmla="val 3839032"/>
              <a:gd name="adj2" fmla="val 10053991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54" name="원호 53"/>
          <p:cNvSpPr/>
          <p:nvPr userDrawn="1"/>
        </p:nvSpPr>
        <p:spPr>
          <a:xfrm flipV="1">
            <a:off x="3848885" y="380444"/>
            <a:ext cx="1442006" cy="1442006"/>
          </a:xfrm>
          <a:prstGeom prst="arc">
            <a:avLst>
              <a:gd name="adj1" fmla="val 1307809"/>
              <a:gd name="adj2" fmla="val 3434644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77" name="원호 76"/>
          <p:cNvSpPr/>
          <p:nvPr userDrawn="1"/>
        </p:nvSpPr>
        <p:spPr>
          <a:xfrm flipV="1">
            <a:off x="3992406" y="523965"/>
            <a:ext cx="1154964" cy="1154962"/>
          </a:xfrm>
          <a:prstGeom prst="arc">
            <a:avLst>
              <a:gd name="adj1" fmla="val 5252956"/>
              <a:gd name="adj2" fmla="val 8808537"/>
            </a:avLst>
          </a:prstGeom>
          <a:noFill/>
          <a:ln w="9525" cap="rnd">
            <a:gradFill>
              <a:gsLst>
                <a:gs pos="100000">
                  <a:srgbClr val="FCE28B">
                    <a:lumMod val="100000"/>
                    <a:alpha val="95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5400000" scaled="1"/>
            </a:gradFill>
            <a:prstDash val="solid"/>
            <a:headEnd type="diamond" w="sm" len="sm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82" name="그룹 81"/>
          <p:cNvGrpSpPr/>
          <p:nvPr userDrawn="1"/>
        </p:nvGrpSpPr>
        <p:grpSpPr>
          <a:xfrm>
            <a:off x="4469111" y="2636912"/>
            <a:ext cx="205778" cy="3525166"/>
            <a:chOff x="3350134" y="6052901"/>
            <a:chExt cx="2341660" cy="2748150"/>
          </a:xfrm>
        </p:grpSpPr>
        <p:cxnSp>
          <p:nvCxnSpPr>
            <p:cNvPr id="83" name="직선 연결선 82"/>
            <p:cNvCxnSpPr/>
            <p:nvPr userDrawn="1"/>
          </p:nvCxnSpPr>
          <p:spPr>
            <a:xfrm>
              <a:off x="3350134" y="6052901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/>
            <p:cNvCxnSpPr/>
            <p:nvPr userDrawn="1"/>
          </p:nvCxnSpPr>
          <p:spPr>
            <a:xfrm>
              <a:off x="3350134" y="8801051"/>
              <a:ext cx="2341660" cy="0"/>
            </a:xfrm>
            <a:prstGeom prst="line">
              <a:avLst/>
            </a:prstGeom>
            <a:ln w="12700" cap="rnd" cmpd="sng">
              <a:solidFill>
                <a:schemeClr val="bg1">
                  <a:alpha val="62000"/>
                </a:schemeClr>
              </a:solidFill>
              <a:round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텍스트 개체 틀 8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32842" y="1934040"/>
            <a:ext cx="2078316" cy="474662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ko-KR" altLang="en-US" sz="1400" b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pPr marL="0" lvl="0" indent="0" algn="dist">
              <a:lnSpc>
                <a:spcPct val="100000"/>
              </a:lnSpc>
              <a:buNone/>
            </a:pPr>
            <a:r>
              <a:rPr lang="en-US" altLang="ko-KR" dirty="0"/>
              <a:t>INDEX</a:t>
            </a:r>
            <a:endParaRPr lang="ko-KR" altLang="en-US" dirty="0"/>
          </a:p>
        </p:txBody>
      </p:sp>
      <p:grpSp>
        <p:nvGrpSpPr>
          <p:cNvPr id="4" name="그룹 3"/>
          <p:cNvGrpSpPr/>
          <p:nvPr userDrawn="1"/>
        </p:nvGrpSpPr>
        <p:grpSpPr>
          <a:xfrm>
            <a:off x="539552" y="533841"/>
            <a:ext cx="8200314" cy="5795921"/>
            <a:chOff x="539552" y="533841"/>
            <a:chExt cx="8200314" cy="5795921"/>
          </a:xfrm>
        </p:grpSpPr>
        <p:sp>
          <p:nvSpPr>
            <p:cNvPr id="40" name="타원 39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45" name="타원 44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타원 65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8" name="그룹 67"/>
            <p:cNvGrpSpPr/>
            <p:nvPr userDrawn="1"/>
          </p:nvGrpSpPr>
          <p:grpSpPr>
            <a:xfrm rot="9000000">
              <a:off x="6547841" y="2681770"/>
              <a:ext cx="2192025" cy="3211299"/>
              <a:chOff x="1112615" y="3130979"/>
              <a:chExt cx="1462261" cy="2142202"/>
            </a:xfrm>
          </p:grpSpPr>
          <p:sp>
            <p:nvSpPr>
              <p:cNvPr id="69" name="타원 68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타원 69"/>
              <p:cNvSpPr/>
              <p:nvPr userDrawn="1"/>
            </p:nvSpPr>
            <p:spPr>
              <a:xfrm flipV="1">
                <a:off x="1577008" y="3130979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타원 70"/>
              <p:cNvSpPr/>
              <p:nvPr userDrawn="1"/>
            </p:nvSpPr>
            <p:spPr>
              <a:xfrm flipV="1">
                <a:off x="2254465" y="374776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타원 72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타원 73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7" name="타원 86"/>
            <p:cNvSpPr/>
            <p:nvPr userDrawn="1"/>
          </p:nvSpPr>
          <p:spPr>
            <a:xfrm flipV="1">
              <a:off x="1202750" y="24360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1" name="그룹 90"/>
            <p:cNvGrpSpPr/>
            <p:nvPr userDrawn="1"/>
          </p:nvGrpSpPr>
          <p:grpSpPr>
            <a:xfrm>
              <a:off x="539552" y="4893383"/>
              <a:ext cx="1582819" cy="506641"/>
              <a:chOff x="6165917" y="540907"/>
              <a:chExt cx="1582819" cy="506641"/>
            </a:xfrm>
          </p:grpSpPr>
          <p:sp>
            <p:nvSpPr>
              <p:cNvPr id="88" name="타원 87"/>
              <p:cNvSpPr/>
              <p:nvPr userDrawn="1"/>
            </p:nvSpPr>
            <p:spPr>
              <a:xfrm flipV="1">
                <a:off x="7084507" y="5409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타원 88"/>
              <p:cNvSpPr/>
              <p:nvPr userDrawn="1"/>
            </p:nvSpPr>
            <p:spPr>
              <a:xfrm flipV="1">
                <a:off x="7719178" y="101799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타원 89"/>
              <p:cNvSpPr/>
              <p:nvPr userDrawn="1"/>
            </p:nvSpPr>
            <p:spPr>
              <a:xfrm flipV="1">
                <a:off x="6165917" y="724290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5" name="그룹 94"/>
            <p:cNvGrpSpPr/>
            <p:nvPr userDrawn="1"/>
          </p:nvGrpSpPr>
          <p:grpSpPr>
            <a:xfrm rot="9000000">
              <a:off x="3663917" y="533841"/>
              <a:ext cx="2314087" cy="1440555"/>
              <a:chOff x="1112615" y="4589898"/>
              <a:chExt cx="1543684" cy="960966"/>
            </a:xfrm>
          </p:grpSpPr>
          <p:sp>
            <p:nvSpPr>
              <p:cNvPr id="96" name="타원 95"/>
              <p:cNvSpPr/>
              <p:nvPr userDrawn="1"/>
            </p:nvSpPr>
            <p:spPr>
              <a:xfrm flipV="1">
                <a:off x="2640142" y="55347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98" name="타원 97"/>
              <p:cNvSpPr/>
              <p:nvPr userDrawn="1"/>
            </p:nvSpPr>
            <p:spPr>
              <a:xfrm flipV="1">
                <a:off x="1795443" y="4589898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00" name="타원 99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78" name="직선 연결선 77"/>
          <p:cNvCxnSpPr/>
          <p:nvPr userDrawn="1"/>
        </p:nvCxnSpPr>
        <p:spPr>
          <a:xfrm flipH="1" flipV="1">
            <a:off x="2337162" y="4607411"/>
            <a:ext cx="628472" cy="375105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3545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gradFill>
          <a:gsLst>
            <a:gs pos="100000">
              <a:srgbClr val="854C67"/>
            </a:gs>
            <a:gs pos="34000">
              <a:srgbClr val="221A4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500418" y="598165"/>
            <a:ext cx="8200314" cy="5359228"/>
            <a:chOff x="539552" y="533841"/>
            <a:chExt cx="8200314" cy="5359228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866718" y="502086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547841" y="2681770"/>
              <a:ext cx="2192025" cy="3211299"/>
              <a:chOff x="1112615" y="3130979"/>
              <a:chExt cx="1462261" cy="2142202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577008" y="3130979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2254465" y="374776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1202750" y="24360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539552" y="4893383"/>
              <a:ext cx="1582819" cy="506641"/>
              <a:chOff x="6165917" y="540907"/>
              <a:chExt cx="1582819" cy="506641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7084507" y="5409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7719178" y="101799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165917" y="724290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3663917" y="533841"/>
              <a:ext cx="2314087" cy="1440555"/>
              <a:chOff x="1112615" y="4589898"/>
              <a:chExt cx="1543684" cy="960966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640142" y="55347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795443" y="4589898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7" name="직선 연결선 26"/>
          <p:cNvCxnSpPr/>
          <p:nvPr userDrawn="1"/>
        </p:nvCxnSpPr>
        <p:spPr>
          <a:xfrm flipH="1" flipV="1">
            <a:off x="2037342" y="1785548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268585" y="2323064"/>
            <a:ext cx="2227090" cy="2211872"/>
          </a:xfrm>
          <a:noFill/>
          <a:ln w="50800" cap="flat">
            <a:solidFill>
              <a:schemeClr val="bg1"/>
            </a:solidFill>
            <a:miter lim="800000"/>
          </a:ln>
        </p:spPr>
        <p:txBody>
          <a:bodyPr vert="horz" lIns="180000" tIns="144000" rIns="180000" bIns="144000" rtlCol="0" anchor="ctr">
            <a:noAutofit/>
          </a:bodyPr>
          <a:lstStyle>
            <a:lvl1pPr>
              <a:lnSpc>
                <a:spcPct val="200000"/>
              </a:lnSpc>
              <a:defRPr lang="ko-KR" altLang="en-US" sz="2400" b="1" baseline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</a:defRPr>
            </a:lvl1pPr>
          </a:lstStyle>
          <a:p>
            <a:pPr lvl="0" algn="dist">
              <a:lnSpc>
                <a:spcPct val="100000"/>
              </a:lnSpc>
            </a:pPr>
            <a:r>
              <a:rPr lang="en-US" altLang="ko-KR" dirty="0"/>
              <a:t>FEEL</a:t>
            </a:r>
            <a:br>
              <a:rPr lang="en-US" altLang="ko-KR" dirty="0"/>
            </a:b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dirty="0"/>
              <a:t>THE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LIGHT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 userDrawn="1"/>
        </p:nvCxnSpPr>
        <p:spPr>
          <a:xfrm flipH="1" flipV="1">
            <a:off x="7989575" y="3514335"/>
            <a:ext cx="525775" cy="358366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텍스트 개체 틀 77"/>
          <p:cNvSpPr>
            <a:spLocks noGrp="1"/>
          </p:cNvSpPr>
          <p:nvPr>
            <p:ph type="body" sz="quarter" idx="13" hasCustomPrompt="1"/>
          </p:nvPr>
        </p:nvSpPr>
        <p:spPr>
          <a:xfrm>
            <a:off x="5269358" y="2286855"/>
            <a:ext cx="3271837" cy="229467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3600" b="0" kern="1200" baseline="0" noProof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j-cs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en-US" altLang="ko-KR" sz="1000" dirty="0"/>
              <a:t>I Still Remember when things were Broken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But put together , the cracks were closing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Hurry up, hurry up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There's no more waiting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We're still worth saving</a:t>
            </a:r>
          </a:p>
        </p:txBody>
      </p:sp>
      <p:cxnSp>
        <p:nvCxnSpPr>
          <p:cNvPr id="80" name="직선 연결선 79"/>
          <p:cNvCxnSpPr/>
          <p:nvPr userDrawn="1"/>
        </p:nvCxnSpPr>
        <p:spPr>
          <a:xfrm flipH="1">
            <a:off x="4498293" y="3212976"/>
            <a:ext cx="147414" cy="432048"/>
          </a:xfrm>
          <a:prstGeom prst="line">
            <a:avLst/>
          </a:prstGeom>
          <a:ln w="19050" cap="rnd" cmpd="sng">
            <a:solidFill>
              <a:schemeClr val="bg1">
                <a:alpha val="62000"/>
              </a:schemeClr>
            </a:solidFill>
            <a:round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500418" y="598165"/>
            <a:ext cx="8200314" cy="5359228"/>
            <a:chOff x="539552" y="533841"/>
            <a:chExt cx="8200314" cy="5359228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866718" y="502086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547841" y="2681770"/>
              <a:ext cx="2192025" cy="3211299"/>
              <a:chOff x="1112615" y="3130979"/>
              <a:chExt cx="1462261" cy="2142202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577008" y="3130979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2254465" y="374776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1202750" y="24360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539552" y="4893383"/>
              <a:ext cx="1582819" cy="506641"/>
              <a:chOff x="6165917" y="540907"/>
              <a:chExt cx="1582819" cy="506641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7084507" y="5409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7719178" y="1017990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165917" y="724290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3663917" y="533841"/>
              <a:ext cx="2314087" cy="1440555"/>
              <a:chOff x="1112615" y="4589898"/>
              <a:chExt cx="1543684" cy="960966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640142" y="553470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795443" y="4589898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7" name="직선 연결선 26"/>
          <p:cNvCxnSpPr/>
          <p:nvPr userDrawn="1"/>
        </p:nvCxnSpPr>
        <p:spPr>
          <a:xfrm flipH="1" flipV="1">
            <a:off x="2037342" y="1785548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268585" y="2323064"/>
            <a:ext cx="2227090" cy="2211872"/>
          </a:xfrm>
          <a:noFill/>
          <a:ln w="50800" cap="flat">
            <a:solidFill>
              <a:schemeClr val="bg1"/>
            </a:solidFill>
            <a:miter lim="800000"/>
          </a:ln>
        </p:spPr>
        <p:txBody>
          <a:bodyPr vert="horz" lIns="180000" tIns="144000" rIns="180000" bIns="144000" rtlCol="0" anchor="ctr">
            <a:noAutofit/>
          </a:bodyPr>
          <a:lstStyle>
            <a:lvl1pPr>
              <a:lnSpc>
                <a:spcPct val="200000"/>
              </a:lnSpc>
              <a:defRPr lang="ko-KR" altLang="en-US" sz="2400" b="1" baseline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lt"/>
                <a:ea typeface="+mn-ea"/>
              </a:defRPr>
            </a:lvl1pPr>
          </a:lstStyle>
          <a:p>
            <a:pPr lvl="0" algn="dist">
              <a:lnSpc>
                <a:spcPct val="100000"/>
              </a:lnSpc>
            </a:pPr>
            <a:r>
              <a:rPr lang="en-US" altLang="ko-KR" dirty="0"/>
              <a:t>FEEL</a:t>
            </a:r>
            <a:br>
              <a:rPr lang="en-US" altLang="ko-KR" dirty="0"/>
            </a:b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dirty="0"/>
              <a:t>THE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LIGHT</a:t>
            </a:r>
            <a:endParaRPr lang="ko-KR" altLang="en-US" dirty="0"/>
          </a:p>
        </p:txBody>
      </p:sp>
      <p:cxnSp>
        <p:nvCxnSpPr>
          <p:cNvPr id="28" name="직선 연결선 27"/>
          <p:cNvCxnSpPr/>
          <p:nvPr userDrawn="1"/>
        </p:nvCxnSpPr>
        <p:spPr>
          <a:xfrm flipH="1" flipV="1">
            <a:off x="7989575" y="3514335"/>
            <a:ext cx="525775" cy="358366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텍스트 개체 틀 77"/>
          <p:cNvSpPr>
            <a:spLocks noGrp="1"/>
          </p:cNvSpPr>
          <p:nvPr>
            <p:ph type="body" sz="quarter" idx="13" hasCustomPrompt="1"/>
          </p:nvPr>
        </p:nvSpPr>
        <p:spPr>
          <a:xfrm>
            <a:off x="5269358" y="2286855"/>
            <a:ext cx="3271837" cy="2294670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ko-KR" sz="3600" b="0" kern="1200" baseline="0" noProof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j-cs"/>
              </a:defRPr>
            </a:lvl1pPr>
          </a:lstStyle>
          <a:p>
            <a:pPr algn="dist">
              <a:lnSpc>
                <a:spcPct val="150000"/>
              </a:lnSpc>
            </a:pPr>
            <a:r>
              <a:rPr lang="en-US" altLang="ko-KR" sz="1000" dirty="0"/>
              <a:t>I Still Remember when things were Broken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But put together , the cracks were closing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Hurry up, hurry up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There's no more waiting</a:t>
            </a:r>
          </a:p>
          <a:p>
            <a:pPr algn="dist">
              <a:lnSpc>
                <a:spcPct val="150000"/>
              </a:lnSpc>
            </a:pPr>
            <a:r>
              <a:rPr lang="en-US" altLang="ko-KR" sz="1000" dirty="0"/>
              <a:t>We're still worth saving</a:t>
            </a:r>
          </a:p>
        </p:txBody>
      </p:sp>
      <p:cxnSp>
        <p:nvCxnSpPr>
          <p:cNvPr id="80" name="직선 연결선 79"/>
          <p:cNvCxnSpPr/>
          <p:nvPr userDrawn="1"/>
        </p:nvCxnSpPr>
        <p:spPr>
          <a:xfrm flipH="1">
            <a:off x="4498293" y="3212976"/>
            <a:ext cx="147414" cy="432048"/>
          </a:xfrm>
          <a:prstGeom prst="line">
            <a:avLst/>
          </a:prstGeom>
          <a:ln w="19050" cap="rnd" cmpd="sng">
            <a:solidFill>
              <a:schemeClr val="bg1">
                <a:alpha val="62000"/>
              </a:schemeClr>
            </a:solidFill>
            <a:round/>
            <a:headEnd type="oval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39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15616" y="6572165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ADSTORE.TISTORY.COM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618814" y="6572165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lang="en-US" altLang="ko-KR" sz="1000" b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733623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1123950" y="1052736"/>
            <a:ext cx="6896100" cy="5400600"/>
          </a:xfrm>
          <a:prstGeom prst="roundRect">
            <a:avLst>
              <a:gd name="adj" fmla="val 1676"/>
            </a:avLst>
          </a:prstGeom>
          <a:solidFill>
            <a:schemeClr val="lt1">
              <a:alpha val="12000"/>
            </a:schemeClr>
          </a:solidFill>
          <a:ln>
            <a:solidFill>
              <a:schemeClr val="bg1"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ko-KR" altLang="en-US" sz="14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algn="ctr"/>
            <a:endParaRPr lang="en-US" altLang="ko-KR" dirty="0"/>
          </a:p>
          <a:p>
            <a:pPr marL="0" lvl="0" algn="ctr"/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cxnSp>
        <p:nvCxnSpPr>
          <p:cNvPr id="68" name="직선 연결선 67"/>
          <p:cNvCxnSpPr/>
          <p:nvPr userDrawn="1"/>
        </p:nvCxnSpPr>
        <p:spPr>
          <a:xfrm>
            <a:off x="1123950" y="1739412"/>
            <a:ext cx="6896100" cy="0"/>
          </a:xfrm>
          <a:prstGeom prst="line">
            <a:avLst/>
          </a:prstGeom>
          <a:ln w="9525" cap="rnd" cmpd="sng">
            <a:solidFill>
              <a:schemeClr val="bg1">
                <a:alpha val="15000"/>
              </a:schemeClr>
            </a:solidFill>
            <a:beve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1109310" y="1188245"/>
            <a:ext cx="6910740" cy="358775"/>
          </a:xfrm>
        </p:spPr>
        <p:txBody>
          <a:bodyPr anchor="ctr">
            <a:noAutofit/>
          </a:bodyPr>
          <a:lstStyle>
            <a:lvl1pPr marL="228600" indent="-228600" algn="l">
              <a:buNone/>
              <a:defRPr lang="ko-KR" altLang="en-US" sz="18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3600000" scaled="0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6249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70753" y="6572165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dirty="0"/>
              <a:t>ADSTORE.TISTORY.COM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764864" y="6572165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lang="en-US" altLang="ko-KR" sz="1000" b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861411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1123950" y="2033404"/>
            <a:ext cx="6896100" cy="4419931"/>
          </a:xfrm>
          <a:prstGeom prst="roundRect">
            <a:avLst>
              <a:gd name="adj" fmla="val 1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ko-KR" altLang="en-US" sz="14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algn="ctr"/>
            <a:endParaRPr lang="en-US" altLang="ko-KR" dirty="0"/>
          </a:p>
          <a:p>
            <a:pPr marL="0" lvl="0" algn="ctr"/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algn="ctr"/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cxnSp>
        <p:nvCxnSpPr>
          <p:cNvPr id="68" name="직선 연결선 67"/>
          <p:cNvCxnSpPr/>
          <p:nvPr userDrawn="1"/>
        </p:nvCxnSpPr>
        <p:spPr>
          <a:xfrm>
            <a:off x="1123950" y="1841012"/>
            <a:ext cx="6896100" cy="0"/>
          </a:xfrm>
          <a:prstGeom prst="line">
            <a:avLst/>
          </a:prstGeom>
          <a:ln w="9525" cap="rnd" cmpd="sng">
            <a:solidFill>
              <a:schemeClr val="bg1">
                <a:alpha val="62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1109310" y="1289845"/>
            <a:ext cx="6910740" cy="358775"/>
          </a:xfrm>
        </p:spPr>
        <p:txBody>
          <a:bodyPr anchor="ctr">
            <a:noAutofit/>
          </a:bodyPr>
          <a:lstStyle>
            <a:lvl1pPr marL="228600" indent="-228600" algn="l">
              <a:buNone/>
              <a:defRPr lang="ko-KR" altLang="en-US" sz="20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3600000" scaled="0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  <p:pic>
        <p:nvPicPr>
          <p:cNvPr id="34" name="그림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28646" y="27330"/>
            <a:ext cx="667204" cy="729754"/>
          </a:xfrm>
          <a:prstGeom prst="rect">
            <a:avLst/>
          </a:prstGeom>
        </p:spPr>
      </p:pic>
      <p:cxnSp>
        <p:nvCxnSpPr>
          <p:cNvPr id="35" name="직선 연결선 34"/>
          <p:cNvCxnSpPr/>
          <p:nvPr userDrawn="1"/>
        </p:nvCxnSpPr>
        <p:spPr>
          <a:xfrm>
            <a:off x="3656347" y="6669360"/>
            <a:ext cx="4011997" cy="0"/>
          </a:xfrm>
          <a:prstGeom prst="line">
            <a:avLst/>
          </a:prstGeom>
          <a:ln w="9525" cap="rnd" cmpd="sng">
            <a:solidFill>
              <a:schemeClr val="bg1">
                <a:alpha val="62000"/>
              </a:schemeClr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5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28646" y="27330"/>
            <a:ext cx="667204" cy="729754"/>
          </a:xfrm>
          <a:prstGeom prst="rect">
            <a:avLst/>
          </a:prstGeom>
        </p:spPr>
      </p:pic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34253" y="6572165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ADSTORE.TISTORY.COM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618814" y="6572165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lang="en-US" altLang="ko-KR" sz="1000" b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39000"/>
                        <a:lumOff val="6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836712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1123950" y="1124744"/>
            <a:ext cx="6896100" cy="5400600"/>
          </a:xfrm>
          <a:prstGeom prst="roundRect">
            <a:avLst>
              <a:gd name="adj" fmla="val 1676"/>
            </a:avLst>
          </a:prstGeom>
          <a:solidFill>
            <a:schemeClr val="lt1">
              <a:alpha val="85000"/>
            </a:schemeClr>
          </a:solidFill>
          <a:ln>
            <a:solidFill>
              <a:schemeClr val="bg1"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altLang="ko-KR" sz="1400" kern="1200" dirty="0" smtClean="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rgbClr val="221A4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1109310" y="1188245"/>
            <a:ext cx="6910740" cy="358775"/>
          </a:xfr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200" b="0" kern="1200" baseline="0" dirty="0" smtClean="0">
                <a:ln w="15875">
                  <a:noFill/>
                </a:ln>
                <a:gradFill flip="none" rotWithShape="1">
                  <a:gsLst>
                    <a:gs pos="31000">
                      <a:srgbClr val="854C67"/>
                    </a:gs>
                    <a:gs pos="100000">
                      <a:srgbClr val="543B5B"/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27538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395536" y="453908"/>
            <a:ext cx="8956349" cy="5757872"/>
            <a:chOff x="434670" y="571890"/>
            <a:chExt cx="8956349" cy="5757872"/>
          </a:xfrm>
        </p:grpSpPr>
        <p:sp>
          <p:nvSpPr>
            <p:cNvPr id="7" name="타원 6"/>
            <p:cNvSpPr/>
            <p:nvPr userDrawn="1"/>
          </p:nvSpPr>
          <p:spPr>
            <a:xfrm flipV="1">
              <a:off x="1043608" y="588139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 flipV="1">
              <a:off x="7566778" y="865590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 flipV="1">
              <a:off x="6013517" y="571890"/>
              <a:ext cx="16157" cy="16157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 flipV="1">
              <a:off x="1749924" y="1100179"/>
              <a:ext cx="29558" cy="29558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 flipV="1">
              <a:off x="1059784" y="6272880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 userDrawn="1"/>
          </p:nvGrpSpPr>
          <p:grpSpPr>
            <a:xfrm rot="9000000">
              <a:off x="6666211" y="2714989"/>
              <a:ext cx="2724808" cy="3412157"/>
              <a:chOff x="757205" y="2858441"/>
              <a:chExt cx="1817671" cy="2276190"/>
            </a:xfrm>
          </p:grpSpPr>
          <p:sp>
            <p:nvSpPr>
              <p:cNvPr id="22" name="타원 21"/>
              <p:cNvSpPr/>
              <p:nvPr userDrawn="1"/>
            </p:nvSpPr>
            <p:spPr>
              <a:xfrm flipV="1">
                <a:off x="2513001" y="3345923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타원 22"/>
              <p:cNvSpPr/>
              <p:nvPr userDrawn="1"/>
            </p:nvSpPr>
            <p:spPr>
              <a:xfrm flipV="1">
                <a:off x="1734360" y="2858441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 userDrawn="1"/>
            </p:nvSpPr>
            <p:spPr>
              <a:xfrm flipV="1">
                <a:off x="1557347" y="365254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 userDrawn="1"/>
            </p:nvSpPr>
            <p:spPr>
              <a:xfrm flipV="1">
                <a:off x="2558719" y="5118474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/>
              <p:cNvSpPr/>
              <p:nvPr userDrawn="1"/>
            </p:nvSpPr>
            <p:spPr>
              <a:xfrm flipV="1">
                <a:off x="757205" y="5038432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flipV="1">
              <a:off x="650694" y="2155514"/>
              <a:ext cx="56882" cy="56882"/>
            </a:xfrm>
            <a:prstGeom prst="ellipse">
              <a:avLst/>
            </a:prstGeom>
            <a:gradFill>
              <a:gsLst>
                <a:gs pos="100000">
                  <a:srgbClr val="FCE28B">
                    <a:lumMod val="100000"/>
                    <a:alpha val="96000"/>
                  </a:srgbClr>
                </a:gs>
                <a:gs pos="0">
                  <a:srgbClr val="AC665F"/>
                </a:gs>
              </a:gsLst>
              <a:lin ang="5400000" scaled="1"/>
            </a:gradFill>
            <a:ln w="158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 userDrawn="1"/>
          </p:nvGrpSpPr>
          <p:grpSpPr>
            <a:xfrm>
              <a:off x="434670" y="3739690"/>
              <a:ext cx="592221" cy="1656184"/>
              <a:chOff x="6061035" y="-612786"/>
              <a:chExt cx="592221" cy="1656184"/>
            </a:xfrm>
          </p:grpSpPr>
          <p:sp>
            <p:nvSpPr>
              <p:cNvPr id="19" name="타원 18"/>
              <p:cNvSpPr/>
              <p:nvPr userDrawn="1"/>
            </p:nvSpPr>
            <p:spPr>
              <a:xfrm flipV="1">
                <a:off x="6637099" y="35286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 userDrawn="1"/>
            </p:nvSpPr>
            <p:spPr>
              <a:xfrm flipV="1">
                <a:off x="6061035" y="-612786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 userDrawn="1"/>
            </p:nvSpPr>
            <p:spPr>
              <a:xfrm flipV="1">
                <a:off x="6476926" y="1027241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7800000" scaled="0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그룹 14"/>
            <p:cNvGrpSpPr/>
            <p:nvPr userDrawn="1"/>
          </p:nvGrpSpPr>
          <p:grpSpPr>
            <a:xfrm rot="9000000">
              <a:off x="4140409" y="605727"/>
              <a:ext cx="1968389" cy="1657237"/>
              <a:chOff x="1112615" y="4312217"/>
              <a:chExt cx="1313075" cy="1105507"/>
            </a:xfrm>
          </p:grpSpPr>
          <p:sp>
            <p:nvSpPr>
              <p:cNvPr id="16" name="타원 15"/>
              <p:cNvSpPr/>
              <p:nvPr userDrawn="1"/>
            </p:nvSpPr>
            <p:spPr>
              <a:xfrm flipV="1">
                <a:off x="2409533" y="5401567"/>
                <a:ext cx="16157" cy="16157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7" name="타원 16"/>
              <p:cNvSpPr/>
              <p:nvPr userDrawn="1"/>
            </p:nvSpPr>
            <p:spPr>
              <a:xfrm flipV="1">
                <a:off x="1152613" y="4312217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18" name="타원 17"/>
              <p:cNvSpPr/>
              <p:nvPr userDrawn="1"/>
            </p:nvSpPr>
            <p:spPr>
              <a:xfrm flipV="1">
                <a:off x="1112615" y="5243623"/>
                <a:ext cx="29558" cy="29558"/>
              </a:xfrm>
              <a:prstGeom prst="ellipse">
                <a:avLst/>
              </a:prstGeom>
              <a:gradFill>
                <a:gsLst>
                  <a:gs pos="100000">
                    <a:srgbClr val="FCE28B">
                      <a:lumMod val="100000"/>
                      <a:alpha val="96000"/>
                    </a:srgbClr>
                  </a:gs>
                  <a:gs pos="0">
                    <a:srgbClr val="AC665F"/>
                  </a:gs>
                </a:gsLst>
                <a:lin ang="5400000" scaled="1"/>
              </a:gradFill>
              <a:ln w="15875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</p:grpSp>
      <p:sp>
        <p:nvSpPr>
          <p:cNvPr id="45" name="타원 9"/>
          <p:cNvSpPr/>
          <p:nvPr userDrawn="1"/>
        </p:nvSpPr>
        <p:spPr>
          <a:xfrm flipV="1">
            <a:off x="920960" y="-158299"/>
            <a:ext cx="7300548" cy="4106563"/>
          </a:xfrm>
          <a:custGeom>
            <a:avLst/>
            <a:gdLst>
              <a:gd name="connsiteX0" fmla="*/ 0 w 3905250"/>
              <a:gd name="connsiteY0" fmla="*/ 1952625 h 3905250"/>
              <a:gd name="connsiteX1" fmla="*/ 1952625 w 3905250"/>
              <a:gd name="connsiteY1" fmla="*/ 0 h 3905250"/>
              <a:gd name="connsiteX2" fmla="*/ 3905250 w 3905250"/>
              <a:gd name="connsiteY2" fmla="*/ 1952625 h 3905250"/>
              <a:gd name="connsiteX3" fmla="*/ 1952625 w 3905250"/>
              <a:gd name="connsiteY3" fmla="*/ 3905250 h 3905250"/>
              <a:gd name="connsiteX4" fmla="*/ 0 w 3905250"/>
              <a:gd name="connsiteY4" fmla="*/ 1952625 h 3905250"/>
              <a:gd name="connsiteX0" fmla="*/ 0 w 3905250"/>
              <a:gd name="connsiteY0" fmla="*/ 1952625 h 2196702"/>
              <a:gd name="connsiteX1" fmla="*/ 1952625 w 3905250"/>
              <a:gd name="connsiteY1" fmla="*/ 0 h 2196702"/>
              <a:gd name="connsiteX2" fmla="*/ 3905250 w 3905250"/>
              <a:gd name="connsiteY2" fmla="*/ 1952625 h 2196702"/>
              <a:gd name="connsiteX3" fmla="*/ 0 w 3905250"/>
              <a:gd name="connsiteY3" fmla="*/ 1952625 h 219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196702">
                <a:moveTo>
                  <a:pt x="0" y="1952625"/>
                </a:moveTo>
                <a:cubicBezTo>
                  <a:pt x="0" y="874220"/>
                  <a:pt x="874220" y="0"/>
                  <a:pt x="1952625" y="0"/>
                </a:cubicBezTo>
                <a:cubicBezTo>
                  <a:pt x="3031030" y="0"/>
                  <a:pt x="3905250" y="874220"/>
                  <a:pt x="3905250" y="1952625"/>
                </a:cubicBezTo>
                <a:cubicBezTo>
                  <a:pt x="3579813" y="2278062"/>
                  <a:pt x="325437" y="2278062"/>
                  <a:pt x="0" y="1952625"/>
                </a:cubicBezTo>
                <a:close/>
              </a:path>
            </a:pathLst>
          </a:custGeom>
          <a:gradFill>
            <a:gsLst>
              <a:gs pos="0">
                <a:srgbClr val="FCE28B">
                  <a:lumMod val="100000"/>
                  <a:alpha val="39000"/>
                </a:srgbClr>
              </a:gs>
              <a:gs pos="72000">
                <a:srgbClr val="AC665F">
                  <a:alpha val="0"/>
                </a:srgbClr>
              </a:gs>
            </a:gsLst>
            <a:lin ang="8400000" scaled="0"/>
          </a:gra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47" name="내용 개체 틀 46"/>
          <p:cNvSpPr>
            <a:spLocks noGrp="1"/>
          </p:cNvSpPr>
          <p:nvPr>
            <p:ph sz="quarter" idx="13"/>
          </p:nvPr>
        </p:nvSpPr>
        <p:spPr>
          <a:xfrm>
            <a:off x="-1532" y="1228724"/>
            <a:ext cx="4584229" cy="56292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altLang="ko-KR" sz="1400" kern="1200" dirty="0" smtClean="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rgbClr val="221A4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228646" y="27330"/>
            <a:ext cx="667204" cy="72975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083063" y="114124"/>
            <a:ext cx="2977872" cy="578572"/>
          </a:xfrm>
          <a:noFill/>
        </p:spPr>
        <p:txBody>
          <a:bodyPr>
            <a:normAutofit/>
          </a:bodyPr>
          <a:lstStyle>
            <a:lvl1pPr algn="dist">
              <a:lnSpc>
                <a:spcPct val="100000"/>
              </a:lnSpc>
              <a:defRPr lang="ko-KR" altLang="en-US" sz="11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lvl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dirty="0"/>
              <a:t>FEELTHELIGHT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85608" y="6568821"/>
            <a:ext cx="2509769" cy="200830"/>
          </a:xfrm>
        </p:spPr>
        <p:txBody>
          <a:bodyPr/>
          <a:lstStyle>
            <a:lvl1pPr algn="dist">
              <a:defRPr lang="ko-KR" altLang="en-US" sz="900" b="0" kern="1200" dirty="0" smtClean="0">
                <a:ln w="15875">
                  <a:noFill/>
                </a:ln>
                <a:solidFill>
                  <a:srgbClr val="382F5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dirty="0"/>
              <a:t>ADSTORE.TISTORY.COM</a:t>
            </a:r>
            <a:endParaRPr lang="en-US" dirty="0"/>
          </a:p>
        </p:txBody>
      </p:sp>
      <p:cxnSp>
        <p:nvCxnSpPr>
          <p:cNvPr id="28" name="직선 연결선 27"/>
          <p:cNvCxnSpPr/>
          <p:nvPr userDrawn="1"/>
        </p:nvCxnSpPr>
        <p:spPr>
          <a:xfrm flipH="1" flipV="1">
            <a:off x="2102797" y="-169164"/>
            <a:ext cx="1166506" cy="635340"/>
          </a:xfrm>
          <a:prstGeom prst="line">
            <a:avLst/>
          </a:prstGeom>
          <a:noFill/>
          <a:ln w="3175" cap="rnd">
            <a:gradFill flip="none" rotWithShape="1">
              <a:gsLst>
                <a:gs pos="0">
                  <a:srgbClr val="CB9F96">
                    <a:alpha val="0"/>
                  </a:srgbClr>
                </a:gs>
                <a:gs pos="100000">
                  <a:srgbClr val="FCE28B">
                    <a:lumMod val="100000"/>
                    <a:alpha val="82000"/>
                  </a:srgbClr>
                </a:gs>
              </a:gsLst>
              <a:lin ang="10800000" scaled="1"/>
              <a:tileRect/>
            </a:gradFill>
            <a:prstDash val="solid"/>
            <a:headEnd type="none" w="sm" len="sm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원호 32"/>
          <p:cNvSpPr/>
          <p:nvPr userDrawn="1"/>
        </p:nvSpPr>
        <p:spPr>
          <a:xfrm flipV="1">
            <a:off x="933189" y="-3339752"/>
            <a:ext cx="7288015" cy="7288016"/>
          </a:xfrm>
          <a:prstGeom prst="arc">
            <a:avLst>
              <a:gd name="adj1" fmla="val 11528918"/>
              <a:gd name="adj2" fmla="val 473507"/>
            </a:avLst>
          </a:prstGeom>
          <a:noFill/>
          <a:ln w="6350" cap="rnd">
            <a:gradFill>
              <a:gsLst>
                <a:gs pos="100000">
                  <a:srgbClr val="FCE28B">
                    <a:alpha val="95000"/>
                    <a:lumMod val="88000"/>
                    <a:lumOff val="12000"/>
                  </a:srgbClr>
                </a:gs>
                <a:gs pos="0">
                  <a:srgbClr val="AC665F">
                    <a:alpha val="76000"/>
                  </a:srgbClr>
                </a:gs>
              </a:gsLst>
              <a:lin ang="8400000" scaled="0"/>
            </a:gradFill>
            <a:prstDash val="solid"/>
            <a:headEnd type="diamond"/>
            <a:tailEnd type="diamond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텍스트 개체 틀 5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34253" y="836712"/>
            <a:ext cx="6885797" cy="19132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ko-KR" altLang="en-US" sz="800" b="0" kern="1200" baseline="0" dirty="0" smtClean="0">
                <a:ln w="15875">
                  <a:solidFill>
                    <a:schemeClr val="bg1">
                      <a:alpha val="0"/>
                    </a:schemeClr>
                  </a:solidFill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  <a:lvl2pPr marL="4572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2pPr>
            <a:lvl3pPr marL="9144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3pPr>
            <a:lvl4pPr marL="13716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4pPr>
            <a:lvl5pPr marL="1828800" indent="0" algn="dist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1600" b="0" kern="1200" baseline="0" dirty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5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70" name="텍스트 개체 틀 69"/>
          <p:cNvSpPr>
            <a:spLocks noGrp="1"/>
          </p:cNvSpPr>
          <p:nvPr userDrawn="1">
            <p:ph type="body" sz="quarter" idx="15"/>
          </p:nvPr>
        </p:nvSpPr>
        <p:spPr>
          <a:xfrm>
            <a:off x="323528" y="1985405"/>
            <a:ext cx="3995119" cy="358775"/>
          </a:xfrm>
        </p:spPr>
        <p:txBody>
          <a:bodyPr anchor="ctr">
            <a:noAutofit/>
          </a:bodyPr>
          <a:lstStyle>
            <a:lvl1pPr marL="0" indent="0" algn="dist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000" b="0" kern="1200" baseline="0" dirty="0" smtClean="0">
                <a:ln w="15875">
                  <a:noFill/>
                </a:ln>
                <a:gradFill flip="none" rotWithShape="1">
                  <a:gsLst>
                    <a:gs pos="31000">
                      <a:srgbClr val="854C67"/>
                    </a:gs>
                    <a:gs pos="100000">
                      <a:srgbClr val="543B5B"/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39" name="내용 개체 틀 46"/>
          <p:cNvSpPr>
            <a:spLocks noGrp="1"/>
          </p:cNvSpPr>
          <p:nvPr>
            <p:ph sz="quarter" idx="16"/>
          </p:nvPr>
        </p:nvSpPr>
        <p:spPr>
          <a:xfrm>
            <a:off x="4572000" y="1228724"/>
            <a:ext cx="4572000" cy="5629275"/>
          </a:xfrm>
          <a:prstGeom prst="roundRect">
            <a:avLst>
              <a:gd name="adj" fmla="val 0"/>
            </a:avLst>
          </a:prstGeom>
          <a:solidFill>
            <a:srgbClr val="382F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80000" rIns="108000" bIns="180000" rtlCol="0" anchor="t">
            <a:normAutofit/>
          </a:bodyPr>
          <a:lstStyle>
            <a:lvl1pPr marL="0" indent="0" algn="dist">
              <a:lnSpc>
                <a:spcPct val="100000"/>
              </a:lnSpc>
              <a:buNone/>
              <a:defRPr lang="en-US" altLang="ko-KR" sz="1400" b="0" kern="1200" baseline="0" dirty="0" smtClean="0">
                <a:ln w="15875">
                  <a:noFill/>
                </a:ln>
                <a:gradFill flip="none" rotWithShape="1">
                  <a:gsLst>
                    <a:gs pos="0">
                      <a:srgbClr val="FFFEFC"/>
                    </a:gs>
                    <a:gs pos="100000">
                      <a:srgbClr val="FCE28B">
                        <a:lumMod val="68000"/>
                        <a:lumOff val="32000"/>
                      </a:srgbClr>
                    </a:gs>
                  </a:gsLst>
                  <a:lin ang="2700000" scaled="1"/>
                  <a:tileRect/>
                </a:gra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  <a:p>
            <a:pPr marL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dirty="0"/>
              <a:t>텍스트를 입력하세요</a:t>
            </a:r>
            <a:endParaRPr lang="en-US" altLang="ko-KR" dirty="0"/>
          </a:p>
        </p:txBody>
      </p:sp>
      <p:sp>
        <p:nvSpPr>
          <p:cNvPr id="40" name="텍스트 개체 틀 69"/>
          <p:cNvSpPr>
            <a:spLocks noGrp="1"/>
          </p:cNvSpPr>
          <p:nvPr>
            <p:ph type="body" sz="quarter" idx="17"/>
          </p:nvPr>
        </p:nvSpPr>
        <p:spPr>
          <a:xfrm>
            <a:off x="4929821" y="1985405"/>
            <a:ext cx="3995119" cy="358775"/>
          </a:xfrm>
        </p:spPr>
        <p:txBody>
          <a:bodyPr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2000" b="0" kern="1200" baseline="0" dirty="0" smtClean="0">
                <a:ln w="15875">
                  <a:noFill/>
                </a:ln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1000"/>
              </a:spcBef>
            </a:pPr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69182" y="6568821"/>
            <a:ext cx="488328" cy="200830"/>
          </a:xfr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lang="en-US" altLang="ko-KR" sz="1000" b="0" smtClean="0">
                <a:ln w="15875">
                  <a:noFill/>
                </a:ln>
                <a:solidFill>
                  <a:schemeClr val="bg1"/>
                </a:solidFill>
              </a:defRPr>
            </a:lvl1pPr>
          </a:lstStyle>
          <a:p>
            <a:fld id="{951DDEDC-57D4-4B77-A8D2-16C034F2741C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37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54C67"/>
            </a:gs>
            <a:gs pos="34000">
              <a:srgbClr val="221A4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rgbClr val="893996">
                      <a:alpha val="0"/>
                    </a:srgbClr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DEDC-57D4-4B77-A8D2-16C034F274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6966" y="-594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6" r:id="rId5"/>
    <p:sldLayoutId id="2147483663" r:id="rId6"/>
    <p:sldLayoutId id="2147483671" r:id="rId7"/>
    <p:sldLayoutId id="2147483670" r:id="rId8"/>
    <p:sldLayoutId id="2147483668" r:id="rId9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893996">
                <a:alpha val="0"/>
              </a:srgb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907704" y="3307852"/>
            <a:ext cx="5261664" cy="842750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/>
              <a:t>3</a:t>
            </a:r>
            <a:r>
              <a:rPr lang="ko-KR" altLang="en-US" sz="2400" b="1" dirty="0" err="1"/>
              <a:t>회차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2BC5F-8386-4B7E-8D6B-C1A543D02B59}"/>
              </a:ext>
            </a:extLst>
          </p:cNvPr>
          <p:cNvSpPr txBox="1"/>
          <p:nvPr/>
        </p:nvSpPr>
        <p:spPr>
          <a:xfrm>
            <a:off x="3707904" y="259996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chemeClr val="bg1"/>
                </a:solidFill>
              </a:rPr>
              <a:t>모각코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5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E4DC9C9-33D7-43E9-944E-D0D0EB9CF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838728" cy="57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530476" y="2867025"/>
            <a:ext cx="2078316" cy="278013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spc="300" dirty="0"/>
              <a:t>1. </a:t>
            </a:r>
            <a:r>
              <a:rPr lang="en-US" altLang="ko-KR" sz="1200" spc="300" dirty="0" err="1"/>
              <a:t>Bufferd</a:t>
            </a:r>
            <a:r>
              <a:rPr lang="en-US" altLang="ko-KR" sz="1200" spc="300" dirty="0"/>
              <a:t> reader</a:t>
            </a:r>
          </a:p>
          <a:p>
            <a:pPr>
              <a:lnSpc>
                <a:spcPct val="200000"/>
              </a:lnSpc>
            </a:pPr>
            <a:r>
              <a:rPr lang="en-US" altLang="ko-KR" sz="1200" spc="300" dirty="0"/>
              <a:t>2. </a:t>
            </a:r>
            <a:r>
              <a:rPr lang="en-US" altLang="ko-KR" sz="1200" spc="300" dirty="0" err="1"/>
              <a:t>Bufferd</a:t>
            </a:r>
            <a:r>
              <a:rPr lang="en-US" altLang="ko-KR" sz="1200" spc="300" dirty="0"/>
              <a:t> writer</a:t>
            </a:r>
          </a:p>
          <a:p>
            <a:pPr algn="dist">
              <a:lnSpc>
                <a:spcPct val="200000"/>
              </a:lnSpc>
            </a:pPr>
            <a:endParaRPr lang="en-US" altLang="ko-KR" sz="1100" spc="3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en-US" altLang="ko-KR" dirty="0"/>
              <a:t>STARLIGHT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dist">
              <a:buNone/>
            </a:pPr>
            <a:r>
              <a:rPr lang="en-US" altLang="ko-KR" b="1" dirty="0">
                <a:gradFill flip="none" rotWithShape="1">
                  <a:gsLst>
                    <a:gs pos="31000">
                      <a:srgbClr val="543B5B"/>
                    </a:gs>
                    <a:gs pos="100000">
                      <a:srgbClr val="543B5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index</a:t>
            </a:r>
            <a:endParaRPr lang="ko-KR" altLang="en-US" b="1" dirty="0">
              <a:gradFill flip="none" rotWithShape="1">
                <a:gsLst>
                  <a:gs pos="31000">
                    <a:srgbClr val="543B5B"/>
                  </a:gs>
                  <a:gs pos="100000">
                    <a:srgbClr val="543B5B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ADSTORE.TISTORY.COM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5E6522-9AE7-4F08-89B4-D437ED91ED51}"/>
              </a:ext>
            </a:extLst>
          </p:cNvPr>
          <p:cNvSpPr txBox="1"/>
          <p:nvPr/>
        </p:nvSpPr>
        <p:spPr>
          <a:xfrm>
            <a:off x="395536" y="47667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Why should we use </a:t>
            </a:r>
            <a:r>
              <a:rPr lang="en-US" altLang="ko-KR" sz="2400" dirty="0" err="1">
                <a:solidFill>
                  <a:schemeClr val="bg1"/>
                </a:solidFill>
              </a:rPr>
              <a:t>BufferedReader</a:t>
            </a:r>
            <a:r>
              <a:rPr lang="en-US" altLang="ko-KR" sz="2400" dirty="0">
                <a:solidFill>
                  <a:schemeClr val="bg1"/>
                </a:solidFill>
              </a:rPr>
              <a:t> and Writer?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FCD1E82-4747-4639-97BF-A16BCDDC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90600"/>
            <a:ext cx="4536504" cy="382220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DC2A46A-0145-42E1-ACA2-94CF3C58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67545"/>
            <a:ext cx="4032448" cy="29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2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268584" y="2323064"/>
            <a:ext cx="6975823" cy="2211872"/>
          </a:xfrm>
        </p:spPr>
        <p:txBody>
          <a:bodyPr/>
          <a:lstStyle/>
          <a:p>
            <a:pPr algn="dist">
              <a:lnSpc>
                <a:spcPct val="100000"/>
              </a:lnSpc>
            </a:pPr>
            <a:r>
              <a:rPr lang="en-US" altLang="ko-KR" sz="3200" spc="300" dirty="0" err="1"/>
              <a:t>Bufferd</a:t>
            </a:r>
            <a:r>
              <a:rPr lang="en-US" altLang="ko-KR" sz="3200" spc="300" dirty="0"/>
              <a:t> reader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3362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C14DD93-8FBC-49BE-9CB3-DE3B10070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852139" cy="45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1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D4E940F-F759-4A22-AEC6-60B52C444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26193"/>
            <a:ext cx="8676456" cy="44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4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DD5D764-A9FC-4CDE-98BA-40B6993E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53" y="116632"/>
            <a:ext cx="6919293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0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268584" y="2323064"/>
            <a:ext cx="6975823" cy="2211872"/>
          </a:xfrm>
        </p:spPr>
        <p:txBody>
          <a:bodyPr/>
          <a:lstStyle/>
          <a:p>
            <a:pPr algn="dist">
              <a:lnSpc>
                <a:spcPct val="100000"/>
              </a:lnSpc>
            </a:pPr>
            <a:r>
              <a:rPr lang="en-US" altLang="ko-KR" sz="3200" spc="300" dirty="0" err="1"/>
              <a:t>Bufferd</a:t>
            </a:r>
            <a:r>
              <a:rPr lang="en-US" altLang="ko-KR" sz="3200" spc="300" dirty="0"/>
              <a:t> writer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906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84A2D3A-1274-41B9-994D-A474D09E1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8316416" cy="325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1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Opificio"/>
        <a:ea typeface="KoPub돋움체 Bold"/>
        <a:cs typeface=""/>
      </a:majorFont>
      <a:minorFont>
        <a:latin typeface="Opificio"/>
        <a:ea typeface="KoPub돋움체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3849</TotalTime>
  <Words>30</Words>
  <Application>Microsoft Office PowerPoint</Application>
  <PresentationFormat>화면 슬라이드 쇼(4:3)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KoPub돋움체 Light</vt:lpstr>
      <vt:lpstr>Opificio</vt:lpstr>
      <vt:lpstr>맑은 고딕</vt:lpstr>
      <vt:lpstr>Arial</vt:lpstr>
      <vt:lpstr>Office 테마</vt:lpstr>
      <vt:lpstr>3회차</vt:lpstr>
      <vt:lpstr>STARLIGHT</vt:lpstr>
      <vt:lpstr>PowerPoint 프레젠테이션</vt:lpstr>
      <vt:lpstr>Bufferd reader</vt:lpstr>
      <vt:lpstr>PowerPoint 프레젠테이션</vt:lpstr>
      <vt:lpstr>PowerPoint 프레젠테이션</vt:lpstr>
      <vt:lpstr>PowerPoint 프레젠테이션</vt:lpstr>
      <vt:lpstr>Bufferd writer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Adstore.Tistory.com</dc:creator>
  <cp:lastModifiedBy>유채민</cp:lastModifiedBy>
  <cp:revision>162</cp:revision>
  <dcterms:created xsi:type="dcterms:W3CDTF">2015-05-21T00:18:11Z</dcterms:created>
  <dcterms:modified xsi:type="dcterms:W3CDTF">2021-07-19T12:33:28Z</dcterms:modified>
</cp:coreProperties>
</file>